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305" r:id="rId4"/>
    <p:sldId id="292" r:id="rId5"/>
    <p:sldId id="261" r:id="rId6"/>
    <p:sldId id="294" r:id="rId7"/>
    <p:sldId id="308" r:id="rId8"/>
    <p:sldId id="313" r:id="rId9"/>
    <p:sldId id="310" r:id="rId10"/>
    <p:sldId id="311" r:id="rId11"/>
    <p:sldId id="293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iša Vuksan" initials="SV" lastIdx="2" clrIdx="0">
    <p:extLst>
      <p:ext uri="{19B8F6BF-5375-455C-9EA6-DF929625EA0E}">
        <p15:presenceInfo xmlns="" xmlns:p15="http://schemas.microsoft.com/office/powerpoint/2012/main" userId="Siniša Vuks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4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085503A1-E272-4126-97F7-27733CCB4EB0}"/>
    <pc:docChg chg="undo custSel addSld delSld modSld">
      <pc:chgData name="Siniša Vuksan" userId="3af124f9-b8e7-46e3-9422-21ae1d17ac0b" providerId="ADAL" clId="{085503A1-E272-4126-97F7-27733CCB4EB0}" dt="2021-11-12T14:08:09.850" v="2155" actId="207"/>
      <pc:docMkLst>
        <pc:docMk/>
      </pc:docMkLst>
      <pc:sldChg chg="modSp">
        <pc:chgData name="Siniša Vuksan" userId="3af124f9-b8e7-46e3-9422-21ae1d17ac0b" providerId="ADAL" clId="{085503A1-E272-4126-97F7-27733CCB4EB0}" dt="2021-11-10T15:13:58.763" v="15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085503A1-E272-4126-97F7-27733CCB4EB0}" dt="2021-11-10T15:13:54.917" v="14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085503A1-E272-4126-97F7-27733CCB4EB0}" dt="2021-11-10T15:13:58.763" v="15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delAnim modAnim">
        <pc:chgData name="Siniša Vuksan" userId="3af124f9-b8e7-46e3-9422-21ae1d17ac0b" providerId="ADAL" clId="{085503A1-E272-4126-97F7-27733CCB4EB0}" dt="2021-11-12T13:54:06.873" v="1746" actId="14100"/>
        <pc:sldMkLst>
          <pc:docMk/>
          <pc:sldMk cId="1067701834" sldId="261"/>
        </pc:sldMkLst>
        <pc:spChg chg="mod">
          <ac:chgData name="Siniša Vuksan" userId="3af124f9-b8e7-46e3-9422-21ae1d17ac0b" providerId="ADAL" clId="{085503A1-E272-4126-97F7-27733CCB4EB0}" dt="2021-11-12T13:33:50.569" v="799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Vuksan" userId="3af124f9-b8e7-46e3-9422-21ae1d17ac0b" providerId="ADAL" clId="{085503A1-E272-4126-97F7-27733CCB4EB0}" dt="2021-11-12T13:51:36.896" v="1705" actId="20577"/>
          <ac:spMkLst>
            <pc:docMk/>
            <pc:sldMk cId="1067701834" sldId="261"/>
            <ac:spMk id="5" creationId="{718FF3D2-6816-42B0-822B-02DA9A789822}"/>
          </ac:spMkLst>
        </pc:spChg>
        <pc:spChg chg="del">
          <ac:chgData name="Siniša Vuksan" userId="3af124f9-b8e7-46e3-9422-21ae1d17ac0b" providerId="ADAL" clId="{085503A1-E272-4126-97F7-27733CCB4EB0}" dt="2021-11-12T13:36:22.393" v="820" actId="478"/>
          <ac:spMkLst>
            <pc:docMk/>
            <pc:sldMk cId="1067701834" sldId="261"/>
            <ac:spMk id="9" creationId="{3A247832-7899-4998-8F3C-86AC66DB3F6F}"/>
          </ac:spMkLst>
        </pc:spChg>
        <pc:spChg chg="add del mod">
          <ac:chgData name="Siniša Vuksan" userId="3af124f9-b8e7-46e3-9422-21ae1d17ac0b" providerId="ADAL" clId="{085503A1-E272-4126-97F7-27733CCB4EB0}" dt="2021-11-12T13:51:00.256" v="1659" actId="478"/>
          <ac:spMkLst>
            <pc:docMk/>
            <pc:sldMk cId="1067701834" sldId="261"/>
            <ac:spMk id="10" creationId="{3D2B24EB-1F7A-4824-BB5D-BB7A8165CA0A}"/>
          </ac:spMkLst>
        </pc:spChg>
        <pc:spChg chg="del">
          <ac:chgData name="Siniša Vuksan" userId="3af124f9-b8e7-46e3-9422-21ae1d17ac0b" providerId="ADAL" clId="{085503A1-E272-4126-97F7-27733CCB4EB0}" dt="2021-11-12T13:36:22.393" v="820" actId="478"/>
          <ac:spMkLst>
            <pc:docMk/>
            <pc:sldMk cId="1067701834" sldId="261"/>
            <ac:spMk id="11" creationId="{49998313-A206-4FBF-ADE6-452626A8D4EE}"/>
          </ac:spMkLst>
        </pc:spChg>
        <pc:spChg chg="add del mod">
          <ac:chgData name="Siniša Vuksan" userId="3af124f9-b8e7-46e3-9422-21ae1d17ac0b" providerId="ADAL" clId="{085503A1-E272-4126-97F7-27733CCB4EB0}" dt="2021-11-12T13:50:56.066" v="1658" actId="478"/>
          <ac:spMkLst>
            <pc:docMk/>
            <pc:sldMk cId="1067701834" sldId="261"/>
            <ac:spMk id="12" creationId="{D2942C6E-C006-498A-890A-AF3F2800CB65}"/>
          </ac:spMkLst>
        </pc:spChg>
        <pc:spChg chg="del">
          <ac:chgData name="Siniša Vuksan" userId="3af124f9-b8e7-46e3-9422-21ae1d17ac0b" providerId="ADAL" clId="{085503A1-E272-4126-97F7-27733CCB4EB0}" dt="2021-11-12T13:36:22.393" v="820" actId="478"/>
          <ac:spMkLst>
            <pc:docMk/>
            <pc:sldMk cId="1067701834" sldId="261"/>
            <ac:spMk id="13" creationId="{8C9929DA-BB27-4D78-9D75-4A70D348DE3C}"/>
          </ac:spMkLst>
        </pc:spChg>
        <pc:spChg chg="add del mod">
          <ac:chgData name="Siniša Vuksan" userId="3af124f9-b8e7-46e3-9422-21ae1d17ac0b" providerId="ADAL" clId="{085503A1-E272-4126-97F7-27733CCB4EB0}" dt="2021-11-12T13:50:56.066" v="1658" actId="478"/>
          <ac:spMkLst>
            <pc:docMk/>
            <pc:sldMk cId="1067701834" sldId="261"/>
            <ac:spMk id="14" creationId="{A3E7A0A3-B5D1-45BA-A35A-B3A9C9D93FFC}"/>
          </ac:spMkLst>
        </pc:spChg>
        <pc:spChg chg="add del mod">
          <ac:chgData name="Siniša Vuksan" userId="3af124f9-b8e7-46e3-9422-21ae1d17ac0b" providerId="ADAL" clId="{085503A1-E272-4126-97F7-27733CCB4EB0}" dt="2021-11-12T13:50:56.066" v="1658" actId="478"/>
          <ac:spMkLst>
            <pc:docMk/>
            <pc:sldMk cId="1067701834" sldId="261"/>
            <ac:spMk id="15" creationId="{C60E5A76-EF60-4521-8243-0E25E22E70C9}"/>
          </ac:spMkLst>
        </pc:spChg>
        <pc:spChg chg="add del mod">
          <ac:chgData name="Siniša Vuksan" userId="3af124f9-b8e7-46e3-9422-21ae1d17ac0b" providerId="ADAL" clId="{085503A1-E272-4126-97F7-27733CCB4EB0}" dt="2021-11-12T13:50:56.066" v="1658" actId="478"/>
          <ac:spMkLst>
            <pc:docMk/>
            <pc:sldMk cId="1067701834" sldId="261"/>
            <ac:spMk id="16" creationId="{CB239A97-DF17-46CD-B653-AB19F6C87685}"/>
          </ac:spMkLst>
        </pc:spChg>
        <pc:spChg chg="add del mod">
          <ac:chgData name="Siniša Vuksan" userId="3af124f9-b8e7-46e3-9422-21ae1d17ac0b" providerId="ADAL" clId="{085503A1-E272-4126-97F7-27733CCB4EB0}" dt="2021-11-12T13:50:56.066" v="1658" actId="478"/>
          <ac:spMkLst>
            <pc:docMk/>
            <pc:sldMk cId="1067701834" sldId="261"/>
            <ac:spMk id="17" creationId="{28E66537-CC5F-4136-8D8E-DAC96BBCBFDC}"/>
          </ac:spMkLst>
        </pc:spChg>
        <pc:picChg chg="mod">
          <ac:chgData name="Siniša Vuksan" userId="3af124f9-b8e7-46e3-9422-21ae1d17ac0b" providerId="ADAL" clId="{085503A1-E272-4126-97F7-27733CCB4EB0}" dt="2021-11-12T13:33:47.755" v="797" actId="14100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Vuksan" userId="3af124f9-b8e7-46e3-9422-21ae1d17ac0b" providerId="ADAL" clId="{085503A1-E272-4126-97F7-27733CCB4EB0}" dt="2021-11-12T13:51:18.250" v="1660" actId="14826"/>
          <ac:picMkLst>
            <pc:docMk/>
            <pc:sldMk cId="1067701834" sldId="261"/>
            <ac:picMk id="6" creationId="{D255B4FC-89B0-4357-9C41-9F0792D7E4FD}"/>
          </ac:picMkLst>
        </pc:picChg>
        <pc:picChg chg="add mod">
          <ac:chgData name="Siniša Vuksan" userId="3af124f9-b8e7-46e3-9422-21ae1d17ac0b" providerId="ADAL" clId="{085503A1-E272-4126-97F7-27733CCB4EB0}" dt="2021-11-12T13:52:43.137" v="1719" actId="1038"/>
          <ac:picMkLst>
            <pc:docMk/>
            <pc:sldMk cId="1067701834" sldId="261"/>
            <ac:picMk id="18" creationId="{2BC0854A-02A5-4DA6-91CB-74717403D6C9}"/>
          </ac:picMkLst>
        </pc:picChg>
        <pc:picChg chg="add mod">
          <ac:chgData name="Siniša Vuksan" userId="3af124f9-b8e7-46e3-9422-21ae1d17ac0b" providerId="ADAL" clId="{085503A1-E272-4126-97F7-27733CCB4EB0}" dt="2021-11-12T13:52:52.875" v="1722" actId="14100"/>
          <ac:picMkLst>
            <pc:docMk/>
            <pc:sldMk cId="1067701834" sldId="261"/>
            <ac:picMk id="19" creationId="{930A3983-C971-495A-8202-517403C4E812}"/>
          </ac:picMkLst>
        </pc:picChg>
        <pc:picChg chg="add mod">
          <ac:chgData name="Siniša Vuksan" userId="3af124f9-b8e7-46e3-9422-21ae1d17ac0b" providerId="ADAL" clId="{085503A1-E272-4126-97F7-27733CCB4EB0}" dt="2021-11-12T13:53:01.112" v="1726" actId="14100"/>
          <ac:picMkLst>
            <pc:docMk/>
            <pc:sldMk cId="1067701834" sldId="261"/>
            <ac:picMk id="20" creationId="{21124C4B-6211-40A2-BA4E-46284E04D254}"/>
          </ac:picMkLst>
        </pc:picChg>
        <pc:picChg chg="add mod">
          <ac:chgData name="Siniša Vuksan" userId="3af124f9-b8e7-46e3-9422-21ae1d17ac0b" providerId="ADAL" clId="{085503A1-E272-4126-97F7-27733CCB4EB0}" dt="2021-11-12T13:53:09.943" v="1729" actId="14100"/>
          <ac:picMkLst>
            <pc:docMk/>
            <pc:sldMk cId="1067701834" sldId="261"/>
            <ac:picMk id="21" creationId="{3E71FCB7-B52B-4BCC-BEAF-F129481D5C06}"/>
          </ac:picMkLst>
        </pc:picChg>
        <pc:picChg chg="add mod">
          <ac:chgData name="Siniša Vuksan" userId="3af124f9-b8e7-46e3-9422-21ae1d17ac0b" providerId="ADAL" clId="{085503A1-E272-4126-97F7-27733CCB4EB0}" dt="2021-11-12T13:53:22.385" v="1732" actId="14100"/>
          <ac:picMkLst>
            <pc:docMk/>
            <pc:sldMk cId="1067701834" sldId="261"/>
            <ac:picMk id="22" creationId="{45021EFD-2D36-4AD2-89BD-88461EA34BAD}"/>
          </ac:picMkLst>
        </pc:picChg>
        <pc:picChg chg="add mod">
          <ac:chgData name="Siniša Vuksan" userId="3af124f9-b8e7-46e3-9422-21ae1d17ac0b" providerId="ADAL" clId="{085503A1-E272-4126-97F7-27733CCB4EB0}" dt="2021-11-12T13:53:38.422" v="1735" actId="14100"/>
          <ac:picMkLst>
            <pc:docMk/>
            <pc:sldMk cId="1067701834" sldId="261"/>
            <ac:picMk id="23" creationId="{84FB498A-FA45-4D63-8A3B-04379FE4F717}"/>
          </ac:picMkLst>
        </pc:picChg>
        <pc:picChg chg="add mod">
          <ac:chgData name="Siniša Vuksan" userId="3af124f9-b8e7-46e3-9422-21ae1d17ac0b" providerId="ADAL" clId="{085503A1-E272-4126-97F7-27733CCB4EB0}" dt="2021-11-12T13:53:46.754" v="1740" actId="1036"/>
          <ac:picMkLst>
            <pc:docMk/>
            <pc:sldMk cId="1067701834" sldId="261"/>
            <ac:picMk id="24" creationId="{817BFDC1-E28E-428C-922F-22D245248A71}"/>
          </ac:picMkLst>
        </pc:picChg>
        <pc:picChg chg="add mod">
          <ac:chgData name="Siniša Vuksan" userId="3af124f9-b8e7-46e3-9422-21ae1d17ac0b" providerId="ADAL" clId="{085503A1-E272-4126-97F7-27733CCB4EB0}" dt="2021-11-12T13:53:58.072" v="1743" actId="14100"/>
          <ac:picMkLst>
            <pc:docMk/>
            <pc:sldMk cId="1067701834" sldId="261"/>
            <ac:picMk id="25" creationId="{5B8D3C5C-9ABF-4D22-85A7-0F9857C692B5}"/>
          </ac:picMkLst>
        </pc:picChg>
        <pc:picChg chg="add mod">
          <ac:chgData name="Siniša Vuksan" userId="3af124f9-b8e7-46e3-9422-21ae1d17ac0b" providerId="ADAL" clId="{085503A1-E272-4126-97F7-27733CCB4EB0}" dt="2021-11-12T13:54:06.873" v="1746" actId="14100"/>
          <ac:picMkLst>
            <pc:docMk/>
            <pc:sldMk cId="1067701834" sldId="261"/>
            <ac:picMk id="26" creationId="{AF13638B-0ECD-420F-B52B-9BD3CF01AB83}"/>
          </ac:picMkLst>
        </pc:picChg>
      </pc:sldChg>
      <pc:sldChg chg="modSp">
        <pc:chgData name="Siniša Vuksan" userId="3af124f9-b8e7-46e3-9422-21ae1d17ac0b" providerId="ADAL" clId="{085503A1-E272-4126-97F7-27733CCB4EB0}" dt="2021-11-10T15:19:56.263" v="466" actId="20577"/>
        <pc:sldMkLst>
          <pc:docMk/>
          <pc:sldMk cId="2122178903" sldId="288"/>
        </pc:sldMkLst>
        <pc:spChg chg="mod">
          <ac:chgData name="Siniša Vuksan" userId="3af124f9-b8e7-46e3-9422-21ae1d17ac0b" providerId="ADAL" clId="{085503A1-E272-4126-97F7-27733CCB4EB0}" dt="2021-11-10T15:15:43.953" v="26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085503A1-E272-4126-97F7-27733CCB4EB0}" dt="2021-11-10T15:14:07.706" v="16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Vuksan" userId="3af124f9-b8e7-46e3-9422-21ae1d17ac0b" providerId="ADAL" clId="{085503A1-E272-4126-97F7-27733CCB4EB0}" dt="2021-11-10T15:16:06.290" v="46" actId="1036"/>
          <ac:spMkLst>
            <pc:docMk/>
            <pc:sldMk cId="2122178903" sldId="288"/>
            <ac:spMk id="8" creationId="{E74DEB7E-E58B-4602-A653-5856BDC59EB5}"/>
          </ac:spMkLst>
        </pc:spChg>
        <pc:spChg chg="mod">
          <ac:chgData name="Siniša Vuksan" userId="3af124f9-b8e7-46e3-9422-21ae1d17ac0b" providerId="ADAL" clId="{085503A1-E272-4126-97F7-27733CCB4EB0}" dt="2021-11-10T15:19:56.263" v="466" actId="20577"/>
          <ac:spMkLst>
            <pc:docMk/>
            <pc:sldMk cId="2122178903" sldId="288"/>
            <ac:spMk id="9" creationId="{679243D0-F3E7-4D80-911F-1C3625648221}"/>
          </ac:spMkLst>
        </pc:spChg>
        <pc:spChg chg="mod">
          <ac:chgData name="Siniša Vuksan" userId="3af124f9-b8e7-46e3-9422-21ae1d17ac0b" providerId="ADAL" clId="{085503A1-E272-4126-97F7-27733CCB4EB0}" dt="2021-11-10T15:16:03.227" v="41" actId="1036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Vuksan" userId="3af124f9-b8e7-46e3-9422-21ae1d17ac0b" providerId="ADAL" clId="{085503A1-E272-4126-97F7-27733CCB4EB0}" dt="2021-11-10T15:15:32.262" v="24" actId="14100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085503A1-E272-4126-97F7-27733CCB4EB0}" dt="2021-11-10T15:16:43.103" v="47" actId="14826"/>
          <ac:picMkLst>
            <pc:docMk/>
            <pc:sldMk cId="2122178903" sldId="288"/>
            <ac:picMk id="7" creationId="{B84FDB09-BE7B-4B3E-81D2-D1640BD87FC5}"/>
          </ac:picMkLst>
        </pc:picChg>
      </pc:sldChg>
      <pc:sldChg chg="modSp modAnim">
        <pc:chgData name="Siniša Vuksan" userId="3af124f9-b8e7-46e3-9422-21ae1d17ac0b" providerId="ADAL" clId="{085503A1-E272-4126-97F7-27733CCB4EB0}" dt="2021-11-12T14:08:09.850" v="2155" actId="207"/>
        <pc:sldMkLst>
          <pc:docMk/>
          <pc:sldMk cId="1236318662" sldId="292"/>
        </pc:sldMkLst>
        <pc:spChg chg="mod">
          <ac:chgData name="Siniša Vuksan" userId="3af124f9-b8e7-46e3-9422-21ae1d17ac0b" providerId="ADAL" clId="{085503A1-E272-4126-97F7-27733CCB4EB0}" dt="2021-11-12T14:08:09.850" v="2155" actId="207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Vuksan" userId="3af124f9-b8e7-46e3-9422-21ae1d17ac0b" providerId="ADAL" clId="{085503A1-E272-4126-97F7-27733CCB4EB0}" dt="2021-11-10T15:22:36.287" v="585" actId="1482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Vuksan" userId="3af124f9-b8e7-46e3-9422-21ae1d17ac0b" providerId="ADAL" clId="{085503A1-E272-4126-97F7-27733CCB4EB0}" dt="2021-11-10T15:15:21.581" v="22" actId="14100"/>
          <ac:picMkLst>
            <pc:docMk/>
            <pc:sldMk cId="1236318662" sldId="292"/>
            <ac:picMk id="4" creationId="{1B2619D9-4F98-4A11-8FFE-57C7EB1F529A}"/>
          </ac:picMkLst>
        </pc:picChg>
      </pc:sldChg>
      <pc:sldChg chg="addSp modSp modAnim">
        <pc:chgData name="Siniša Vuksan" userId="3af124f9-b8e7-46e3-9422-21ae1d17ac0b" providerId="ADAL" clId="{085503A1-E272-4126-97F7-27733CCB4EB0}" dt="2021-11-10T15:26:04.519" v="741" actId="20577"/>
        <pc:sldMkLst>
          <pc:docMk/>
          <pc:sldMk cId="3772707989" sldId="293"/>
        </pc:sldMkLst>
        <pc:spChg chg="mod">
          <ac:chgData name="Siniša Vuksan" userId="3af124f9-b8e7-46e3-9422-21ae1d17ac0b" providerId="ADAL" clId="{085503A1-E272-4126-97F7-27733CCB4EB0}" dt="2021-11-10T15:23:57.927" v="608" actId="20577"/>
          <ac:spMkLst>
            <pc:docMk/>
            <pc:sldMk cId="3772707989" sldId="293"/>
            <ac:spMk id="3" creationId="{B7889F66-CCBB-4BC4-8656-0552E49AE557}"/>
          </ac:spMkLst>
        </pc:spChg>
        <pc:spChg chg="add mod">
          <ac:chgData name="Siniša Vuksan" userId="3af124f9-b8e7-46e3-9422-21ae1d17ac0b" providerId="ADAL" clId="{085503A1-E272-4126-97F7-27733CCB4EB0}" dt="2021-11-10T15:26:04.519" v="741" actId="20577"/>
          <ac:spMkLst>
            <pc:docMk/>
            <pc:sldMk cId="3772707989" sldId="293"/>
            <ac:spMk id="6" creationId="{6D723423-54B0-4EF5-9E71-B7907E98B22A}"/>
          </ac:spMkLst>
        </pc:spChg>
        <pc:spChg chg="mod">
          <ac:chgData name="Siniša Vuksan" userId="3af124f9-b8e7-46e3-9422-21ae1d17ac0b" providerId="ADAL" clId="{085503A1-E272-4126-97F7-27733CCB4EB0}" dt="2021-11-10T15:25:16.074" v="712" actId="27636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Vuksan" userId="3af124f9-b8e7-46e3-9422-21ae1d17ac0b" providerId="ADAL" clId="{085503A1-E272-4126-97F7-27733CCB4EB0}" dt="2021-11-10T15:25:18.920" v="713" actId="1076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Vuksan" userId="3af124f9-b8e7-46e3-9422-21ae1d17ac0b" providerId="ADAL" clId="{085503A1-E272-4126-97F7-27733CCB4EB0}" dt="2021-11-10T15:15:15.532" v="21" actId="14100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delSp modSp addAnim delAnim modAnim">
        <pc:chgData name="Siniša Vuksan" userId="3af124f9-b8e7-46e3-9422-21ae1d17ac0b" providerId="ADAL" clId="{085503A1-E272-4126-97F7-27733CCB4EB0}" dt="2021-11-12T13:57:44.338" v="1910" actId="20577"/>
        <pc:sldMkLst>
          <pc:docMk/>
          <pc:sldMk cId="3442932805" sldId="294"/>
        </pc:sldMkLst>
        <pc:spChg chg="mod">
          <ac:chgData name="Siniša Vuksan" userId="3af124f9-b8e7-46e3-9422-21ae1d17ac0b" providerId="ADAL" clId="{085503A1-E272-4126-97F7-27733CCB4EB0}" dt="2021-11-12T13:55:12.522" v="1819" actId="20577"/>
          <ac:spMkLst>
            <pc:docMk/>
            <pc:sldMk cId="3442932805" sldId="294"/>
            <ac:spMk id="5" creationId="{718FF3D2-6816-42B0-822B-02DA9A789822}"/>
          </ac:spMkLst>
        </pc:spChg>
        <pc:spChg chg="mod">
          <ac:chgData name="Siniša Vuksan" userId="3af124f9-b8e7-46e3-9422-21ae1d17ac0b" providerId="ADAL" clId="{085503A1-E272-4126-97F7-27733CCB4EB0}" dt="2021-11-12T13:56:25.583" v="1849" actId="20577"/>
          <ac:spMkLst>
            <pc:docMk/>
            <pc:sldMk cId="3442932805" sldId="294"/>
            <ac:spMk id="7" creationId="{209210FD-C700-48ED-ABD0-EBC4805D2AD8}"/>
          </ac:spMkLst>
        </pc:spChg>
        <pc:spChg chg="mod">
          <ac:chgData name="Siniša Vuksan" userId="3af124f9-b8e7-46e3-9422-21ae1d17ac0b" providerId="ADAL" clId="{085503A1-E272-4126-97F7-27733CCB4EB0}" dt="2021-11-12T13:56:33.914" v="1859" actId="20577"/>
          <ac:spMkLst>
            <pc:docMk/>
            <pc:sldMk cId="3442932805" sldId="294"/>
            <ac:spMk id="8" creationId="{D1D389A1-39AB-4510-A14D-179F6D62DC00}"/>
          </ac:spMkLst>
        </pc:spChg>
        <pc:spChg chg="del">
          <ac:chgData name="Siniša Vuksan" userId="3af124f9-b8e7-46e3-9422-21ae1d17ac0b" providerId="ADAL" clId="{085503A1-E272-4126-97F7-27733CCB4EB0}" dt="2021-11-12T13:39:12.033" v="1024" actId="478"/>
          <ac:spMkLst>
            <pc:docMk/>
            <pc:sldMk cId="3442932805" sldId="294"/>
            <ac:spMk id="9" creationId="{7027FB09-5659-4825-B9DF-DACA5CD2D200}"/>
          </ac:spMkLst>
        </pc:spChg>
        <pc:spChg chg="del">
          <ac:chgData name="Siniša Vuksan" userId="3af124f9-b8e7-46e3-9422-21ae1d17ac0b" providerId="ADAL" clId="{085503A1-E272-4126-97F7-27733CCB4EB0}" dt="2021-11-12T13:39:14.144" v="1025" actId="478"/>
          <ac:spMkLst>
            <pc:docMk/>
            <pc:sldMk cId="3442932805" sldId="294"/>
            <ac:spMk id="10" creationId="{619898ED-9AD8-4B26-BD0D-F567AA4DCA27}"/>
          </ac:spMkLst>
        </pc:spChg>
        <pc:spChg chg="del">
          <ac:chgData name="Siniša Vuksan" userId="3af124f9-b8e7-46e3-9422-21ae1d17ac0b" providerId="ADAL" clId="{085503A1-E272-4126-97F7-27733CCB4EB0}" dt="2021-11-12T13:39:15.817" v="1026" actId="478"/>
          <ac:spMkLst>
            <pc:docMk/>
            <pc:sldMk cId="3442932805" sldId="294"/>
            <ac:spMk id="11" creationId="{BC9E93B3-5D6B-402F-B495-7636E69BC6A0}"/>
          </ac:spMkLst>
        </pc:spChg>
        <pc:spChg chg="del">
          <ac:chgData name="Siniša Vuksan" userId="3af124f9-b8e7-46e3-9422-21ae1d17ac0b" providerId="ADAL" clId="{085503A1-E272-4126-97F7-27733CCB4EB0}" dt="2021-11-12T13:39:18.428" v="1027" actId="478"/>
          <ac:spMkLst>
            <pc:docMk/>
            <pc:sldMk cId="3442932805" sldId="294"/>
            <ac:spMk id="12" creationId="{3B434470-A2DE-4850-8390-F1DB37ED1061}"/>
          </ac:spMkLst>
        </pc:spChg>
        <pc:spChg chg="del">
          <ac:chgData name="Siniša Vuksan" userId="3af124f9-b8e7-46e3-9422-21ae1d17ac0b" providerId="ADAL" clId="{085503A1-E272-4126-97F7-27733CCB4EB0}" dt="2021-11-12T13:39:21.838" v="1028" actId="478"/>
          <ac:spMkLst>
            <pc:docMk/>
            <pc:sldMk cId="3442932805" sldId="294"/>
            <ac:spMk id="13" creationId="{01F2A450-63A8-4FF7-850C-7C643FE64740}"/>
          </ac:spMkLst>
        </pc:spChg>
        <pc:spChg chg="add del mod">
          <ac:chgData name="Siniša Vuksan" userId="3af124f9-b8e7-46e3-9422-21ae1d17ac0b" providerId="ADAL" clId="{085503A1-E272-4126-97F7-27733CCB4EB0}" dt="2021-11-12T13:55:28.532" v="1825" actId="478"/>
          <ac:spMkLst>
            <pc:docMk/>
            <pc:sldMk cId="3442932805" sldId="294"/>
            <ac:spMk id="14" creationId="{1C6B1913-AAFB-4EB6-A10D-C418A90BF272}"/>
          </ac:spMkLst>
        </pc:spChg>
        <pc:spChg chg="add mod">
          <ac:chgData name="Siniša Vuksan" userId="3af124f9-b8e7-46e3-9422-21ae1d17ac0b" providerId="ADAL" clId="{085503A1-E272-4126-97F7-27733CCB4EB0}" dt="2021-11-12T13:56:48.339" v="1866" actId="20577"/>
          <ac:spMkLst>
            <pc:docMk/>
            <pc:sldMk cId="3442932805" sldId="294"/>
            <ac:spMk id="15" creationId="{A92367CA-515F-4450-AAAF-1ED97EFD204E}"/>
          </ac:spMkLst>
        </pc:spChg>
        <pc:spChg chg="add mod">
          <ac:chgData name="Siniša Vuksan" userId="3af124f9-b8e7-46e3-9422-21ae1d17ac0b" providerId="ADAL" clId="{085503A1-E272-4126-97F7-27733CCB4EB0}" dt="2021-11-12T13:56:55.794" v="1875" actId="20577"/>
          <ac:spMkLst>
            <pc:docMk/>
            <pc:sldMk cId="3442932805" sldId="294"/>
            <ac:spMk id="16" creationId="{999C3666-C7D1-4DFA-BA1D-9750E632BE0A}"/>
          </ac:spMkLst>
        </pc:spChg>
        <pc:spChg chg="add mod">
          <ac:chgData name="Siniša Vuksan" userId="3af124f9-b8e7-46e3-9422-21ae1d17ac0b" providerId="ADAL" clId="{085503A1-E272-4126-97F7-27733CCB4EB0}" dt="2021-11-12T13:57:17.513" v="1888" actId="20577"/>
          <ac:spMkLst>
            <pc:docMk/>
            <pc:sldMk cId="3442932805" sldId="294"/>
            <ac:spMk id="17" creationId="{6177BBDE-5C69-4447-976C-EE49A1376EB6}"/>
          </ac:spMkLst>
        </pc:spChg>
        <pc:spChg chg="add mod">
          <ac:chgData name="Siniša Vuksan" userId="3af124f9-b8e7-46e3-9422-21ae1d17ac0b" providerId="ADAL" clId="{085503A1-E272-4126-97F7-27733CCB4EB0}" dt="2021-11-12T13:57:34.152" v="1904" actId="20577"/>
          <ac:spMkLst>
            <pc:docMk/>
            <pc:sldMk cId="3442932805" sldId="294"/>
            <ac:spMk id="18" creationId="{505F82C3-F6DB-4676-9F13-BA135CCC8F4C}"/>
          </ac:spMkLst>
        </pc:spChg>
        <pc:spChg chg="add mod">
          <ac:chgData name="Siniša Vuksan" userId="3af124f9-b8e7-46e3-9422-21ae1d17ac0b" providerId="ADAL" clId="{085503A1-E272-4126-97F7-27733CCB4EB0}" dt="2021-11-12T13:57:44.338" v="1910" actId="20577"/>
          <ac:spMkLst>
            <pc:docMk/>
            <pc:sldMk cId="3442932805" sldId="294"/>
            <ac:spMk id="19" creationId="{22FBE291-C592-4C85-9CDA-BB184C2280C6}"/>
          </ac:spMkLst>
        </pc:spChg>
        <pc:picChg chg="mod">
          <ac:chgData name="Siniša Vuksan" userId="3af124f9-b8e7-46e3-9422-21ae1d17ac0b" providerId="ADAL" clId="{085503A1-E272-4126-97F7-27733CCB4EB0}" dt="2021-11-12T13:33:59.611" v="801" actId="14100"/>
          <ac:picMkLst>
            <pc:docMk/>
            <pc:sldMk cId="3442932805" sldId="294"/>
            <ac:picMk id="4" creationId="{6EA4478F-12CA-4225-8F02-AFD946883A9C}"/>
          </ac:picMkLst>
        </pc:picChg>
        <pc:picChg chg="add del mod">
          <ac:chgData name="Siniša Vuksan" userId="3af124f9-b8e7-46e3-9422-21ae1d17ac0b" providerId="ADAL" clId="{085503A1-E272-4126-97F7-27733CCB4EB0}" dt="2021-11-12T13:55:35.347" v="1828" actId="1076"/>
          <ac:picMkLst>
            <pc:docMk/>
            <pc:sldMk cId="3442932805" sldId="294"/>
            <ac:picMk id="6" creationId="{D255B4FC-89B0-4357-9C41-9F0792D7E4FD}"/>
          </ac:picMkLst>
        </pc:picChg>
      </pc:sldChg>
      <pc:sldChg chg="delSp modSp del delAnim modAnim">
        <pc:chgData name="Siniša Vuksan" userId="3af124f9-b8e7-46e3-9422-21ae1d17ac0b" providerId="ADAL" clId="{085503A1-E272-4126-97F7-27733CCB4EB0}" dt="2021-11-12T13:45:46.256" v="1307" actId="2696"/>
        <pc:sldMkLst>
          <pc:docMk/>
          <pc:sldMk cId="3450281488" sldId="295"/>
        </pc:sldMkLst>
        <pc:spChg chg="del">
          <ac:chgData name="Siniša Vuksan" userId="3af124f9-b8e7-46e3-9422-21ae1d17ac0b" providerId="ADAL" clId="{085503A1-E272-4126-97F7-27733CCB4EB0}" dt="2021-11-12T13:35:04.394" v="809" actId="478"/>
          <ac:spMkLst>
            <pc:docMk/>
            <pc:sldMk cId="3450281488" sldId="295"/>
            <ac:spMk id="5" creationId="{718FF3D2-6816-42B0-822B-02DA9A789822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0" creationId="{3197FF3D-9A4F-4856-AD49-0EA49499AE56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1" creationId="{5C394B42-2FD8-4FF0-961F-2CDB70C01518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2" creationId="{A78DFC76-7007-420E-927A-FCAF125A40FE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3" creationId="{A41467E1-78D1-4FE3-A0B5-2AC7F7FD02E7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4" creationId="{FC4BDAC1-9773-4429-B195-B42A72103561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5" creationId="{83A10D7C-5A2D-4E8A-BF9B-B9F607C9BA05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6" creationId="{4A37351E-B96E-410B-AD20-846CA5F72D5E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9" creationId="{1D6347A4-1C3D-4770-B9B0-973AD0381592}"/>
          </ac:spMkLst>
        </pc:spChg>
        <pc:picChg chg="mod">
          <ac:chgData name="Siniša Vuksan" userId="3af124f9-b8e7-46e3-9422-21ae1d17ac0b" providerId="ADAL" clId="{085503A1-E272-4126-97F7-27733CCB4EB0}" dt="2021-11-12T13:34:50.268" v="806" actId="14826"/>
          <ac:picMkLst>
            <pc:docMk/>
            <pc:sldMk cId="3450281488" sldId="295"/>
            <ac:picMk id="4" creationId="{6EA4478F-12CA-4225-8F02-AFD946883A9C}"/>
          </ac:picMkLst>
        </pc:picChg>
        <pc:picChg chg="del">
          <ac:chgData name="Siniša Vuksan" userId="3af124f9-b8e7-46e3-9422-21ae1d17ac0b" providerId="ADAL" clId="{085503A1-E272-4126-97F7-27733CCB4EB0}" dt="2021-11-12T13:34:56.166" v="807" actId="478"/>
          <ac:picMkLst>
            <pc:docMk/>
            <pc:sldMk cId="3450281488" sldId="295"/>
            <ac:picMk id="6" creationId="{D255B4FC-89B0-4357-9C41-9F0792D7E4FD}"/>
          </ac:picMkLst>
        </pc:picChg>
      </pc:sldChg>
      <pc:sldChg chg="modSp del">
        <pc:chgData name="Siniša Vuksan" userId="3af124f9-b8e7-46e3-9422-21ae1d17ac0b" providerId="ADAL" clId="{085503A1-E272-4126-97F7-27733CCB4EB0}" dt="2021-11-12T13:45:47.757" v="1309" actId="2696"/>
        <pc:sldMkLst>
          <pc:docMk/>
          <pc:sldMk cId="3972609630" sldId="304"/>
        </pc:sldMkLst>
        <pc:picChg chg="mod">
          <ac:chgData name="Siniša Vuksan" userId="3af124f9-b8e7-46e3-9422-21ae1d17ac0b" providerId="ADAL" clId="{085503A1-E272-4126-97F7-27733CCB4EB0}" dt="2021-11-12T13:35:46.245" v="816" actId="14826"/>
          <ac:picMkLst>
            <pc:docMk/>
            <pc:sldMk cId="3972609630" sldId="304"/>
            <ac:picMk id="4" creationId="{6EA4478F-12CA-4225-8F02-AFD946883A9C}"/>
          </ac:picMkLst>
        </pc:picChg>
      </pc:sldChg>
      <pc:sldChg chg="modSp">
        <pc:chgData name="Siniša Vuksan" userId="3af124f9-b8e7-46e3-9422-21ae1d17ac0b" providerId="ADAL" clId="{085503A1-E272-4126-97F7-27733CCB4EB0}" dt="2021-11-10T15:22:05.928" v="584" actId="20577"/>
        <pc:sldMkLst>
          <pc:docMk/>
          <pc:sldMk cId="986372035" sldId="305"/>
        </pc:sldMkLst>
        <pc:spChg chg="mod">
          <ac:chgData name="Siniša Vuksan" userId="3af124f9-b8e7-46e3-9422-21ae1d17ac0b" providerId="ADAL" clId="{085503A1-E272-4126-97F7-27733CCB4EB0}" dt="2021-11-10T15:22:05.928" v="584" actId="20577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085503A1-E272-4126-97F7-27733CCB4EB0}" dt="2021-11-10T15:20:39.536" v="467" actId="14826"/>
          <ac:picMkLst>
            <pc:docMk/>
            <pc:sldMk cId="986372035" sldId="305"/>
            <ac:picMk id="2" creationId="{8F0B890C-6670-40D9-BC5A-12739E4FF41E}"/>
          </ac:picMkLst>
        </pc:picChg>
        <pc:picChg chg="mod">
          <ac:chgData name="Siniša Vuksan" userId="3af124f9-b8e7-46e3-9422-21ae1d17ac0b" providerId="ADAL" clId="{085503A1-E272-4126-97F7-27733CCB4EB0}" dt="2021-11-10T15:15:26.636" v="23" actId="14100"/>
          <ac:picMkLst>
            <pc:docMk/>
            <pc:sldMk cId="986372035" sldId="305"/>
            <ac:picMk id="4" creationId="{1B2619D9-4F98-4A11-8FFE-57C7EB1F529A}"/>
          </ac:picMkLst>
        </pc:picChg>
        <pc:picChg chg="mod">
          <ac:chgData name="Siniša Vuksan" userId="3af124f9-b8e7-46e3-9422-21ae1d17ac0b" providerId="ADAL" clId="{085503A1-E272-4126-97F7-27733CCB4EB0}" dt="2021-11-10T15:20:52.363" v="468" actId="14826"/>
          <ac:picMkLst>
            <pc:docMk/>
            <pc:sldMk cId="986372035" sldId="305"/>
            <ac:picMk id="6" creationId="{BE9B2350-381E-4834-8696-09EA5258CEB0}"/>
          </ac:picMkLst>
        </pc:picChg>
      </pc:sldChg>
      <pc:sldChg chg="modSp del">
        <pc:chgData name="Siniša Vuksan" userId="3af124f9-b8e7-46e3-9422-21ae1d17ac0b" providerId="ADAL" clId="{085503A1-E272-4126-97F7-27733CCB4EB0}" dt="2021-11-12T13:45:47.054" v="1308" actId="2696"/>
        <pc:sldMkLst>
          <pc:docMk/>
          <pc:sldMk cId="668208698" sldId="307"/>
        </pc:sldMkLst>
        <pc:picChg chg="mod">
          <ac:chgData name="Siniša Vuksan" userId="3af124f9-b8e7-46e3-9422-21ae1d17ac0b" providerId="ADAL" clId="{085503A1-E272-4126-97F7-27733CCB4EB0}" dt="2021-11-12T13:35:40.316" v="815" actId="14826"/>
          <ac:picMkLst>
            <pc:docMk/>
            <pc:sldMk cId="668208698" sldId="307"/>
            <ac:picMk id="4" creationId="{6EA4478F-12CA-4225-8F02-AFD946883A9C}"/>
          </ac:picMkLst>
        </pc:picChg>
      </pc:sldChg>
      <pc:sldChg chg="addSp delSp modSp delAnim modAnim">
        <pc:chgData name="Siniša Vuksan" userId="3af124f9-b8e7-46e3-9422-21ae1d17ac0b" providerId="ADAL" clId="{085503A1-E272-4126-97F7-27733CCB4EB0}" dt="2021-11-12T14:02:53.605" v="2045" actId="20577"/>
        <pc:sldMkLst>
          <pc:docMk/>
          <pc:sldMk cId="1275567278" sldId="308"/>
        </pc:sldMkLst>
        <pc:spChg chg="mod">
          <ac:chgData name="Siniša Vuksan" userId="3af124f9-b8e7-46e3-9422-21ae1d17ac0b" providerId="ADAL" clId="{085503A1-E272-4126-97F7-27733CCB4EB0}" dt="2021-11-12T14:00:46.037" v="1970" actId="20577"/>
          <ac:spMkLst>
            <pc:docMk/>
            <pc:sldMk cId="1275567278" sldId="308"/>
            <ac:spMk id="5" creationId="{718FF3D2-6816-42B0-822B-02DA9A789822}"/>
          </ac:spMkLst>
        </pc:spChg>
        <pc:spChg chg="mod">
          <ac:chgData name="Siniša Vuksan" userId="3af124f9-b8e7-46e3-9422-21ae1d17ac0b" providerId="ADAL" clId="{085503A1-E272-4126-97F7-27733CCB4EB0}" dt="2021-11-12T14:02:13.270" v="2015" actId="20577"/>
          <ac:spMkLst>
            <pc:docMk/>
            <pc:sldMk cId="1275567278" sldId="308"/>
            <ac:spMk id="7" creationId="{2C1B5FF1-443A-4D88-A9B4-EB0547783EE9}"/>
          </ac:spMkLst>
        </pc:spChg>
        <pc:spChg chg="mod">
          <ac:chgData name="Siniša Vuksan" userId="3af124f9-b8e7-46e3-9422-21ae1d17ac0b" providerId="ADAL" clId="{085503A1-E272-4126-97F7-27733CCB4EB0}" dt="2021-11-12T14:02:18.773" v="2021" actId="20577"/>
          <ac:spMkLst>
            <pc:docMk/>
            <pc:sldMk cId="1275567278" sldId="308"/>
            <ac:spMk id="8" creationId="{A5EB9A7D-4B0D-4129-91A8-6D5A1564B99A}"/>
          </ac:spMkLst>
        </pc:spChg>
        <pc:spChg chg="mod">
          <ac:chgData name="Siniša Vuksan" userId="3af124f9-b8e7-46e3-9422-21ae1d17ac0b" providerId="ADAL" clId="{085503A1-E272-4126-97F7-27733CCB4EB0}" dt="2021-11-12T14:02:23.682" v="2030" actId="20577"/>
          <ac:spMkLst>
            <pc:docMk/>
            <pc:sldMk cId="1275567278" sldId="308"/>
            <ac:spMk id="9" creationId="{3E36CBFC-0496-4FC5-9C95-890882DCDD80}"/>
          </ac:spMkLst>
        </pc:spChg>
        <pc:spChg chg="mod">
          <ac:chgData name="Siniša Vuksan" userId="3af124f9-b8e7-46e3-9422-21ae1d17ac0b" providerId="ADAL" clId="{085503A1-E272-4126-97F7-27733CCB4EB0}" dt="2021-11-12T14:02:41.861" v="2033" actId="20577"/>
          <ac:spMkLst>
            <pc:docMk/>
            <pc:sldMk cId="1275567278" sldId="308"/>
            <ac:spMk id="10" creationId="{DF17AA8D-FF70-4102-BBFD-657F010404ED}"/>
          </ac:spMkLst>
        </pc:spChg>
        <pc:spChg chg="add mod">
          <ac:chgData name="Siniša Vuksan" userId="3af124f9-b8e7-46e3-9422-21ae1d17ac0b" providerId="ADAL" clId="{085503A1-E272-4126-97F7-27733CCB4EB0}" dt="2021-11-12T14:02:45.144" v="2037" actId="20577"/>
          <ac:spMkLst>
            <pc:docMk/>
            <pc:sldMk cId="1275567278" sldId="308"/>
            <ac:spMk id="11" creationId="{B6BA336A-EC53-45CB-8698-8B254BB1413C}"/>
          </ac:spMkLst>
        </pc:spChg>
        <pc:spChg chg="add mod">
          <ac:chgData name="Siniša Vuksan" userId="3af124f9-b8e7-46e3-9422-21ae1d17ac0b" providerId="ADAL" clId="{085503A1-E272-4126-97F7-27733CCB4EB0}" dt="2021-11-12T14:02:53.605" v="2045" actId="20577"/>
          <ac:spMkLst>
            <pc:docMk/>
            <pc:sldMk cId="1275567278" sldId="308"/>
            <ac:spMk id="12" creationId="{34B41463-2528-4283-AB4E-79E740782AE8}"/>
          </ac:spMkLst>
        </pc:spChg>
        <pc:spChg chg="del">
          <ac:chgData name="Siniša Vuksan" userId="3af124f9-b8e7-46e3-9422-21ae1d17ac0b" providerId="ADAL" clId="{085503A1-E272-4126-97F7-27733CCB4EB0}" dt="2021-11-10T15:25:28.234" v="714" actId="21"/>
          <ac:spMkLst>
            <pc:docMk/>
            <pc:sldMk cId="1275567278" sldId="308"/>
            <ac:spMk id="17" creationId="{4A6BCB86-E9F5-40E0-94E4-B4506EEB71A4}"/>
          </ac:spMkLst>
        </pc:spChg>
        <pc:picChg chg="mod">
          <ac:chgData name="Siniša Vuksan" userId="3af124f9-b8e7-46e3-9422-21ae1d17ac0b" providerId="ADAL" clId="{085503A1-E272-4126-97F7-27733CCB4EB0}" dt="2021-11-12T13:34:08.182" v="802" actId="14826"/>
          <ac:picMkLst>
            <pc:docMk/>
            <pc:sldMk cId="1275567278" sldId="308"/>
            <ac:picMk id="4" creationId="{6EA4478F-12CA-4225-8F02-AFD946883A9C}"/>
          </ac:picMkLst>
        </pc:picChg>
        <pc:picChg chg="mod">
          <ac:chgData name="Siniša Vuksan" userId="3af124f9-b8e7-46e3-9422-21ae1d17ac0b" providerId="ADAL" clId="{085503A1-E272-4126-97F7-27733CCB4EB0}" dt="2021-11-12T14:00:20.040" v="1913" actId="14100"/>
          <ac:picMkLst>
            <pc:docMk/>
            <pc:sldMk cId="1275567278" sldId="308"/>
            <ac:picMk id="6" creationId="{D255B4FC-89B0-4357-9C41-9F0792D7E4FD}"/>
          </ac:picMkLst>
        </pc:picChg>
      </pc:sldChg>
      <pc:sldChg chg="addSp delSp modSp addAnim delAnim">
        <pc:chgData name="Siniša Vuksan" userId="3af124f9-b8e7-46e3-9422-21ae1d17ac0b" providerId="ADAL" clId="{085503A1-E272-4126-97F7-27733CCB4EB0}" dt="2021-11-12T14:03:54.165" v="2134" actId="20577"/>
        <pc:sldMkLst>
          <pc:docMk/>
          <pc:sldMk cId="670001361" sldId="309"/>
        </pc:sldMkLst>
        <pc:spChg chg="mod">
          <ac:chgData name="Siniša Vuksan" userId="3af124f9-b8e7-46e3-9422-21ae1d17ac0b" providerId="ADAL" clId="{085503A1-E272-4126-97F7-27733CCB4EB0}" dt="2021-11-12T14:03:54.165" v="2134" actId="20577"/>
          <ac:spMkLst>
            <pc:docMk/>
            <pc:sldMk cId="670001361" sldId="309"/>
            <ac:spMk id="5" creationId="{718FF3D2-6816-42B0-822B-02DA9A789822}"/>
          </ac:spMkLst>
        </pc:spChg>
        <pc:spChg chg="del">
          <ac:chgData name="Siniša Vuksan" userId="3af124f9-b8e7-46e3-9422-21ae1d17ac0b" providerId="ADAL" clId="{085503A1-E272-4126-97F7-27733CCB4EB0}" dt="2021-11-12T13:44:33.826" v="1300" actId="478"/>
          <ac:spMkLst>
            <pc:docMk/>
            <pc:sldMk cId="670001361" sldId="309"/>
            <ac:spMk id="7" creationId="{2C1B5FF1-443A-4D88-A9B4-EB0547783EE9}"/>
          </ac:spMkLst>
        </pc:spChg>
        <pc:spChg chg="del">
          <ac:chgData name="Siniša Vuksan" userId="3af124f9-b8e7-46e3-9422-21ae1d17ac0b" providerId="ADAL" clId="{085503A1-E272-4126-97F7-27733CCB4EB0}" dt="2021-11-12T13:44:35.498" v="1301" actId="478"/>
          <ac:spMkLst>
            <pc:docMk/>
            <pc:sldMk cId="670001361" sldId="309"/>
            <ac:spMk id="8" creationId="{A5EB9A7D-4B0D-4129-91A8-6D5A1564B99A}"/>
          </ac:spMkLst>
        </pc:spChg>
        <pc:spChg chg="del mod">
          <ac:chgData name="Siniša Vuksan" userId="3af124f9-b8e7-46e3-9422-21ae1d17ac0b" providerId="ADAL" clId="{085503A1-E272-4126-97F7-27733CCB4EB0}" dt="2021-11-12T13:44:44.548" v="1305" actId="478"/>
          <ac:spMkLst>
            <pc:docMk/>
            <pc:sldMk cId="670001361" sldId="309"/>
            <ac:spMk id="9" creationId="{3E36CBFC-0496-4FC5-9C95-890882DCDD80}"/>
          </ac:spMkLst>
        </pc:spChg>
        <pc:picChg chg="mod">
          <ac:chgData name="Siniša Vuksan" userId="3af124f9-b8e7-46e3-9422-21ae1d17ac0b" providerId="ADAL" clId="{085503A1-E272-4126-97F7-27733CCB4EB0}" dt="2021-11-12T13:34:24.778" v="805" actId="1037"/>
          <ac:picMkLst>
            <pc:docMk/>
            <pc:sldMk cId="670001361" sldId="309"/>
            <ac:picMk id="4" creationId="{6EA4478F-12CA-4225-8F02-AFD946883A9C}"/>
          </ac:picMkLst>
        </pc:picChg>
        <pc:picChg chg="add del mod">
          <ac:chgData name="Siniša Vuksan" userId="3af124f9-b8e7-46e3-9422-21ae1d17ac0b" providerId="ADAL" clId="{085503A1-E272-4126-97F7-27733CCB4EB0}" dt="2021-11-12T14:03:22.001" v="2046" actId="14826"/>
          <ac:picMkLst>
            <pc:docMk/>
            <pc:sldMk cId="670001361" sldId="309"/>
            <ac:picMk id="6" creationId="{D255B4FC-89B0-4357-9C41-9F0792D7E4FD}"/>
          </ac:picMkLst>
        </pc:picChg>
      </pc:sldChg>
      <pc:sldChg chg="add del">
        <pc:chgData name="Siniša Vuksan" userId="3af124f9-b8e7-46e3-9422-21ae1d17ac0b" providerId="ADAL" clId="{085503A1-E272-4126-97F7-27733CCB4EB0}" dt="2021-11-12T13:45:48.429" v="1310" actId="2696"/>
        <pc:sldMkLst>
          <pc:docMk/>
          <pc:sldMk cId="1912065155" sldId="310"/>
        </pc:sldMkLst>
      </pc:sldChg>
      <pc:sldChg chg="modSp add modTransition">
        <pc:chgData name="Siniša Vuksan" userId="3af124f9-b8e7-46e3-9422-21ae1d17ac0b" providerId="ADAL" clId="{085503A1-E272-4126-97F7-27733CCB4EB0}" dt="2021-11-12T13:51:43.476" v="1706" actId="20577"/>
        <pc:sldMkLst>
          <pc:docMk/>
          <pc:sldMk cId="2288552726" sldId="310"/>
        </pc:sldMkLst>
        <pc:spChg chg="mod">
          <ac:chgData name="Siniša Vuksan" userId="3af124f9-b8e7-46e3-9422-21ae1d17ac0b" providerId="ADAL" clId="{085503A1-E272-4126-97F7-27733CCB4EB0}" dt="2021-11-12T13:46:10.764" v="1329" actId="20577"/>
          <ac:spMkLst>
            <pc:docMk/>
            <pc:sldMk cId="2288552726" sldId="310"/>
            <ac:spMk id="3" creationId="{1B6BFB55-AB3A-4C18-8FAE-E3664C90E0E4}"/>
          </ac:spMkLst>
        </pc:spChg>
        <pc:spChg chg="mod">
          <ac:chgData name="Siniša Vuksan" userId="3af124f9-b8e7-46e3-9422-21ae1d17ac0b" providerId="ADAL" clId="{085503A1-E272-4126-97F7-27733CCB4EB0}" dt="2021-11-12T13:51:43.476" v="1706" actId="20577"/>
          <ac:spMkLst>
            <pc:docMk/>
            <pc:sldMk cId="2288552726" sldId="310"/>
            <ac:spMk id="5" creationId="{718FF3D2-6816-42B0-822B-02DA9A789822}"/>
          </ac:spMkLst>
        </pc:spChg>
      </pc:sldChg>
      <pc:sldChg chg="add">
        <pc:chgData name="Siniša Vuksan" userId="3af124f9-b8e7-46e3-9422-21ae1d17ac0b" providerId="ADAL" clId="{085503A1-E272-4126-97F7-27733CCB4EB0}" dt="2021-11-12T13:45:50.961" v="1311"/>
        <pc:sldMkLst>
          <pc:docMk/>
          <pc:sldMk cId="4116964709" sldId="311"/>
        </pc:sldMkLst>
      </pc:sldChg>
      <pc:sldChg chg="add">
        <pc:chgData name="Siniša Vuksan" userId="3af124f9-b8e7-46e3-9422-21ae1d17ac0b" providerId="ADAL" clId="{085503A1-E272-4126-97F7-27733CCB4EB0}" dt="2021-11-12T13:45:50.961" v="1311"/>
        <pc:sldMkLst>
          <pc:docMk/>
          <pc:sldMk cId="1227738308" sldId="312"/>
        </pc:sldMkLst>
      </pc:sldChg>
      <pc:sldChg chg="addSp modSp add modAnim">
        <pc:chgData name="Siniša Vuksan" userId="3af124f9-b8e7-46e3-9422-21ae1d17ac0b" providerId="ADAL" clId="{085503A1-E272-4126-97F7-27733CCB4EB0}" dt="2021-11-12T13:50:20.404" v="1657" actId="20577"/>
        <pc:sldMkLst>
          <pc:docMk/>
          <pc:sldMk cId="164091305" sldId="313"/>
        </pc:sldMkLst>
        <pc:spChg chg="mod">
          <ac:chgData name="Siniša Vuksan" userId="3af124f9-b8e7-46e3-9422-21ae1d17ac0b" providerId="ADAL" clId="{085503A1-E272-4126-97F7-27733CCB4EB0}" dt="2021-11-12T13:50:20.404" v="1657" actId="20577"/>
          <ac:spMkLst>
            <pc:docMk/>
            <pc:sldMk cId="164091305" sldId="313"/>
            <ac:spMk id="5" creationId="{718FF3D2-6816-42B0-822B-02DA9A789822}"/>
          </ac:spMkLst>
        </pc:spChg>
        <pc:spChg chg="add mod">
          <ac:chgData name="Siniša Vuksan" userId="3af124f9-b8e7-46e3-9422-21ae1d17ac0b" providerId="ADAL" clId="{085503A1-E272-4126-97F7-27733CCB4EB0}" dt="2021-11-12T13:47:22.944" v="1393" actId="20577"/>
          <ac:spMkLst>
            <pc:docMk/>
            <pc:sldMk cId="164091305" sldId="313"/>
            <ac:spMk id="7" creationId="{2DB642A4-AB0C-4F2D-9C75-57E2F037E544}"/>
          </ac:spMkLst>
        </pc:spChg>
        <pc:spChg chg="add mod">
          <ac:chgData name="Siniša Vuksan" userId="3af124f9-b8e7-46e3-9422-21ae1d17ac0b" providerId="ADAL" clId="{085503A1-E272-4126-97F7-27733CCB4EB0}" dt="2021-11-12T13:48:59.802" v="1452" actId="20577"/>
          <ac:spMkLst>
            <pc:docMk/>
            <pc:sldMk cId="164091305" sldId="313"/>
            <ac:spMk id="8" creationId="{C4E2EC26-E10F-4517-8D1D-4BF915F81D8A}"/>
          </ac:spMkLst>
        </pc:spChg>
        <pc:spChg chg="add mod">
          <ac:chgData name="Siniša Vuksan" userId="3af124f9-b8e7-46e3-9422-21ae1d17ac0b" providerId="ADAL" clId="{085503A1-E272-4126-97F7-27733CCB4EB0}" dt="2021-11-12T13:49:18.401" v="1497" actId="20577"/>
          <ac:spMkLst>
            <pc:docMk/>
            <pc:sldMk cId="164091305" sldId="313"/>
            <ac:spMk id="9" creationId="{EBB9FAAE-8727-40F3-8723-88D128CC9EFA}"/>
          </ac:spMkLst>
        </pc:spChg>
        <pc:spChg chg="add mod">
          <ac:chgData name="Siniša Vuksan" userId="3af124f9-b8e7-46e3-9422-21ae1d17ac0b" providerId="ADAL" clId="{085503A1-E272-4126-97F7-27733CCB4EB0}" dt="2021-11-12T13:49:34.922" v="1542" actId="20577"/>
          <ac:spMkLst>
            <pc:docMk/>
            <pc:sldMk cId="164091305" sldId="313"/>
            <ac:spMk id="10" creationId="{496616A5-2D14-43CC-83F8-5AE9039469FC}"/>
          </ac:spMkLst>
        </pc:spChg>
      </pc:sldChg>
    </pc:docChg>
  </pc:docChgLst>
  <pc:docChgLst>
    <pc:chgData name="Siniša Vuksan" userId="3af124f9-b8e7-46e3-9422-21ae1d17ac0b" providerId="ADAL" clId="{E21480EA-10E4-4FED-9E00-AB7D5885C163}"/>
    <pc:docChg chg="undo custSel delSld modSld">
      <pc:chgData name="Siniša Vuksan" userId="3af124f9-b8e7-46e3-9422-21ae1d17ac0b" providerId="ADAL" clId="{E21480EA-10E4-4FED-9E00-AB7D5885C163}" dt="2021-12-15T17:55:35.961" v="2122" actId="1037"/>
      <pc:docMkLst>
        <pc:docMk/>
      </pc:docMkLst>
      <pc:sldChg chg="modSp">
        <pc:chgData name="Siniša Vuksan" userId="3af124f9-b8e7-46e3-9422-21ae1d17ac0b" providerId="ADAL" clId="{E21480EA-10E4-4FED-9E00-AB7D5885C163}" dt="2021-12-14T13:02:20.795" v="27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E21480EA-10E4-4FED-9E00-AB7D5885C163}" dt="2021-12-14T13:01:56.841" v="26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E21480EA-10E4-4FED-9E00-AB7D5885C163}" dt="2021-12-14T13:02:20.795" v="27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mod modAnim">
        <pc:chgData name="Siniša Vuksan" userId="3af124f9-b8e7-46e3-9422-21ae1d17ac0b" providerId="ADAL" clId="{E21480EA-10E4-4FED-9E00-AB7D5885C163}" dt="2021-12-15T13:19:21.785" v="1699" actId="20577"/>
        <pc:sldMkLst>
          <pc:docMk/>
          <pc:sldMk cId="1067701834" sldId="261"/>
        </pc:sldMkLst>
        <pc:spChg chg="mod">
          <ac:chgData name="Siniša Vuksan" userId="3af124f9-b8e7-46e3-9422-21ae1d17ac0b" providerId="ADAL" clId="{E21480EA-10E4-4FED-9E00-AB7D5885C163}" dt="2021-12-14T13:28:46.481" v="877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Vuksan" userId="3af124f9-b8e7-46e3-9422-21ae1d17ac0b" providerId="ADAL" clId="{E21480EA-10E4-4FED-9E00-AB7D5885C163}" dt="2021-12-15T12:49:56.390" v="1003" actId="1035"/>
          <ac:spMkLst>
            <pc:docMk/>
            <pc:sldMk cId="1067701834" sldId="261"/>
            <ac:spMk id="5" creationId="{718FF3D2-6816-42B0-822B-02DA9A789822}"/>
          </ac:spMkLst>
        </pc:spChg>
        <pc:spChg chg="add mod">
          <ac:chgData name="Siniša Vuksan" userId="3af124f9-b8e7-46e3-9422-21ae1d17ac0b" providerId="ADAL" clId="{E21480EA-10E4-4FED-9E00-AB7D5885C163}" dt="2021-12-15T13:08:28.114" v="1482" actId="20577"/>
          <ac:spMkLst>
            <pc:docMk/>
            <pc:sldMk cId="1067701834" sldId="261"/>
            <ac:spMk id="7" creationId="{9EC348AB-40B7-4C41-8A24-E2D9AFD4C325}"/>
          </ac:spMkLst>
        </pc:spChg>
        <pc:spChg chg="add mod">
          <ac:chgData name="Siniša Vuksan" userId="3af124f9-b8e7-46e3-9422-21ae1d17ac0b" providerId="ADAL" clId="{E21480EA-10E4-4FED-9E00-AB7D5885C163}" dt="2021-12-15T13:08:38.710" v="1490" actId="20577"/>
          <ac:spMkLst>
            <pc:docMk/>
            <pc:sldMk cId="1067701834" sldId="261"/>
            <ac:spMk id="8" creationId="{B470806F-B539-4F79-8D7D-43B457262E84}"/>
          </ac:spMkLst>
        </pc:spChg>
        <pc:spChg chg="add mod">
          <ac:chgData name="Siniša Vuksan" userId="3af124f9-b8e7-46e3-9422-21ae1d17ac0b" providerId="ADAL" clId="{E21480EA-10E4-4FED-9E00-AB7D5885C163}" dt="2021-12-15T13:08:53.841" v="1508" actId="20577"/>
          <ac:spMkLst>
            <pc:docMk/>
            <pc:sldMk cId="1067701834" sldId="261"/>
            <ac:spMk id="9" creationId="{11C6ECC8-89DA-4667-9CF3-0B2FBD13F525}"/>
          </ac:spMkLst>
        </pc:spChg>
        <pc:spChg chg="add mod">
          <ac:chgData name="Siniša Vuksan" userId="3af124f9-b8e7-46e3-9422-21ae1d17ac0b" providerId="ADAL" clId="{E21480EA-10E4-4FED-9E00-AB7D5885C163}" dt="2021-12-15T13:09:13.471" v="1533" actId="20577"/>
          <ac:spMkLst>
            <pc:docMk/>
            <pc:sldMk cId="1067701834" sldId="261"/>
            <ac:spMk id="10" creationId="{24547E7D-0D54-4D32-BC2F-6B3A4E38F76B}"/>
          </ac:spMkLst>
        </pc:spChg>
        <pc:spChg chg="add mod">
          <ac:chgData name="Siniša Vuksan" userId="3af124f9-b8e7-46e3-9422-21ae1d17ac0b" providerId="ADAL" clId="{E21480EA-10E4-4FED-9E00-AB7D5885C163}" dt="2021-12-15T13:09:26.035" v="1557" actId="20577"/>
          <ac:spMkLst>
            <pc:docMk/>
            <pc:sldMk cId="1067701834" sldId="261"/>
            <ac:spMk id="11" creationId="{E503D9F7-20C6-4E69-851D-B1A49A8570CE}"/>
          </ac:spMkLst>
        </pc:spChg>
        <pc:spChg chg="add mod">
          <ac:chgData name="Siniša Vuksan" userId="3af124f9-b8e7-46e3-9422-21ae1d17ac0b" providerId="ADAL" clId="{E21480EA-10E4-4FED-9E00-AB7D5885C163}" dt="2021-12-15T13:09:47.196" v="1583" actId="20577"/>
          <ac:spMkLst>
            <pc:docMk/>
            <pc:sldMk cId="1067701834" sldId="261"/>
            <ac:spMk id="12" creationId="{F329432C-6AEE-436D-AFC8-2BA292892F93}"/>
          </ac:spMkLst>
        </pc:spChg>
        <pc:spChg chg="add mod">
          <ac:chgData name="Siniša Vuksan" userId="3af124f9-b8e7-46e3-9422-21ae1d17ac0b" providerId="ADAL" clId="{E21480EA-10E4-4FED-9E00-AB7D5885C163}" dt="2021-12-15T13:10:02.875" v="1608" actId="20577"/>
          <ac:spMkLst>
            <pc:docMk/>
            <pc:sldMk cId="1067701834" sldId="261"/>
            <ac:spMk id="13" creationId="{ECFD100B-DF8A-45CA-8D0D-67E982EBD96D}"/>
          </ac:spMkLst>
        </pc:spChg>
        <pc:spChg chg="add mod">
          <ac:chgData name="Siniša Vuksan" userId="3af124f9-b8e7-46e3-9422-21ae1d17ac0b" providerId="ADAL" clId="{E21480EA-10E4-4FED-9E00-AB7D5885C163}" dt="2021-12-15T13:10:28.737" v="1635" actId="20577"/>
          <ac:spMkLst>
            <pc:docMk/>
            <pc:sldMk cId="1067701834" sldId="261"/>
            <ac:spMk id="14" creationId="{08C86BA7-4E8B-4E8C-A247-959ED326AA35}"/>
          </ac:spMkLst>
        </pc:spChg>
        <pc:spChg chg="add mod">
          <ac:chgData name="Siniša Vuksan" userId="3af124f9-b8e7-46e3-9422-21ae1d17ac0b" providerId="ADAL" clId="{E21480EA-10E4-4FED-9E00-AB7D5885C163}" dt="2021-12-15T13:13:07.080" v="1669" actId="20577"/>
          <ac:spMkLst>
            <pc:docMk/>
            <pc:sldMk cId="1067701834" sldId="261"/>
            <ac:spMk id="15" creationId="{659FB062-2369-4624-9662-6276CF5C7860}"/>
          </ac:spMkLst>
        </pc:spChg>
        <pc:spChg chg="add mod">
          <ac:chgData name="Siniša Vuksan" userId="3af124f9-b8e7-46e3-9422-21ae1d17ac0b" providerId="ADAL" clId="{E21480EA-10E4-4FED-9E00-AB7D5885C163}" dt="2021-12-15T13:13:55.339" v="1683" actId="20577"/>
          <ac:spMkLst>
            <pc:docMk/>
            <pc:sldMk cId="1067701834" sldId="261"/>
            <ac:spMk id="16" creationId="{9D00838B-4DA6-4CCD-813B-6F198055F4EE}"/>
          </ac:spMkLst>
        </pc:spChg>
        <pc:spChg chg="add mod">
          <ac:chgData name="Siniša Vuksan" userId="3af124f9-b8e7-46e3-9422-21ae1d17ac0b" providerId="ADAL" clId="{E21480EA-10E4-4FED-9E00-AB7D5885C163}" dt="2021-12-15T13:19:21.785" v="1699" actId="20577"/>
          <ac:spMkLst>
            <pc:docMk/>
            <pc:sldMk cId="1067701834" sldId="261"/>
            <ac:spMk id="17" creationId="{15384314-BB8B-4C46-B9D5-DF76987B8125}"/>
          </ac:spMkLst>
        </pc:spChg>
        <pc:picChg chg="mod">
          <ac:chgData name="Siniša Vuksan" userId="3af124f9-b8e7-46e3-9422-21ae1d17ac0b" providerId="ADAL" clId="{E21480EA-10E4-4FED-9E00-AB7D5885C163}" dt="2021-12-14T13:28:51.837" v="879" actId="1035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Vuksan" userId="3af124f9-b8e7-46e3-9422-21ae1d17ac0b" providerId="ADAL" clId="{E21480EA-10E4-4FED-9E00-AB7D5885C163}" dt="2021-12-15T13:12:53.473" v="1661" actId="1076"/>
          <ac:picMkLst>
            <pc:docMk/>
            <pc:sldMk cId="1067701834" sldId="261"/>
            <ac:picMk id="6" creationId="{D255B4FC-89B0-4357-9C41-9F0792D7E4FD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18" creationId="{2BC0854A-02A5-4DA6-91CB-74717403D6C9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19" creationId="{930A3983-C971-495A-8202-517403C4E812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20" creationId="{21124C4B-6211-40A2-BA4E-46284E04D254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21" creationId="{3E71FCB7-B52B-4BCC-BEAF-F129481D5C06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22" creationId="{45021EFD-2D36-4AD2-89BD-88461EA34BAD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23" creationId="{84FB498A-FA45-4D63-8A3B-04379FE4F717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24" creationId="{817BFDC1-E28E-428C-922F-22D245248A71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25" creationId="{5B8D3C5C-9ABF-4D22-85A7-0F9857C692B5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26" creationId="{AF13638B-0ECD-420F-B52B-9BD3CF01AB83}"/>
          </ac:picMkLst>
        </pc:picChg>
      </pc:sldChg>
      <pc:sldChg chg="modSp mod">
        <pc:chgData name="Siniša Vuksan" userId="3af124f9-b8e7-46e3-9422-21ae1d17ac0b" providerId="ADAL" clId="{E21480EA-10E4-4FED-9E00-AB7D5885C163}" dt="2021-12-14T13:12:18.754" v="353" actId="20577"/>
        <pc:sldMkLst>
          <pc:docMk/>
          <pc:sldMk cId="2122178903" sldId="288"/>
        </pc:sldMkLst>
        <pc:spChg chg="mod">
          <ac:chgData name="Siniša Vuksan" userId="3af124f9-b8e7-46e3-9422-21ae1d17ac0b" providerId="ADAL" clId="{E21480EA-10E4-4FED-9E00-AB7D5885C163}" dt="2021-12-14T13:10:29.655" v="104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E21480EA-10E4-4FED-9E00-AB7D5885C163}" dt="2021-12-14T13:12:18.754" v="353" actId="20577"/>
          <ac:spMkLst>
            <pc:docMk/>
            <pc:sldMk cId="2122178903" sldId="288"/>
            <ac:spMk id="9" creationId="{679243D0-F3E7-4D80-911F-1C3625648221}"/>
          </ac:spMkLst>
        </pc:spChg>
        <pc:picChg chg="mod">
          <ac:chgData name="Siniša Vuksan" userId="3af124f9-b8e7-46e3-9422-21ae1d17ac0b" providerId="ADAL" clId="{E21480EA-10E4-4FED-9E00-AB7D5885C163}" dt="2021-12-14T13:08:57.536" v="28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E21480EA-10E4-4FED-9E00-AB7D5885C163}" dt="2021-12-14T13:09:49.719" v="32" actId="14826"/>
          <ac:picMkLst>
            <pc:docMk/>
            <pc:sldMk cId="2122178903" sldId="288"/>
            <ac:picMk id="7" creationId="{B84FDB09-BE7B-4B3E-81D2-D1640BD87FC5}"/>
          </ac:picMkLst>
        </pc:picChg>
      </pc:sldChg>
      <pc:sldChg chg="modSp mod modAnim">
        <pc:chgData name="Siniša Vuksan" userId="3af124f9-b8e7-46e3-9422-21ae1d17ac0b" providerId="ADAL" clId="{E21480EA-10E4-4FED-9E00-AB7D5885C163}" dt="2021-12-14T13:24:56.017" v="659" actId="207"/>
        <pc:sldMkLst>
          <pc:docMk/>
          <pc:sldMk cId="1236318662" sldId="292"/>
        </pc:sldMkLst>
        <pc:spChg chg="mod">
          <ac:chgData name="Siniša Vuksan" userId="3af124f9-b8e7-46e3-9422-21ae1d17ac0b" providerId="ADAL" clId="{E21480EA-10E4-4FED-9E00-AB7D5885C163}" dt="2021-12-14T13:24:56.017" v="659" actId="207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Vuksan" userId="3af124f9-b8e7-46e3-9422-21ae1d17ac0b" providerId="ADAL" clId="{E21480EA-10E4-4FED-9E00-AB7D5885C163}" dt="2021-12-14T13:15:11.424" v="594" actId="1482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Vuksan" userId="3af124f9-b8e7-46e3-9422-21ae1d17ac0b" providerId="ADAL" clId="{E21480EA-10E4-4FED-9E00-AB7D5885C163}" dt="2021-12-14T13:09:07.276" v="30" actId="14826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 mod">
        <pc:chgData name="Siniša Vuksan" userId="3af124f9-b8e7-46e3-9422-21ae1d17ac0b" providerId="ADAL" clId="{E21480EA-10E4-4FED-9E00-AB7D5885C163}" dt="2021-12-15T12:49:22.485" v="992" actId="20577"/>
        <pc:sldMkLst>
          <pc:docMk/>
          <pc:sldMk cId="3772707989" sldId="293"/>
        </pc:sldMkLst>
        <pc:spChg chg="mod">
          <ac:chgData name="Siniša Vuksan" userId="3af124f9-b8e7-46e3-9422-21ae1d17ac0b" providerId="ADAL" clId="{E21480EA-10E4-4FED-9E00-AB7D5885C163}" dt="2021-12-14T13:17:23.202" v="599" actId="20577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Vuksan" userId="3af124f9-b8e7-46e3-9422-21ae1d17ac0b" providerId="ADAL" clId="{E21480EA-10E4-4FED-9E00-AB7D5885C163}" dt="2021-12-15T12:49:22.485" v="992" actId="20577"/>
          <ac:spMkLst>
            <pc:docMk/>
            <pc:sldMk cId="3772707989" sldId="293"/>
            <ac:spMk id="6" creationId="{6D723423-54B0-4EF5-9E71-B7907E98B22A}"/>
          </ac:spMkLst>
        </pc:spChg>
        <pc:spChg chg="mod">
          <ac:chgData name="Siniša Vuksan" userId="3af124f9-b8e7-46e3-9422-21ae1d17ac0b" providerId="ADAL" clId="{E21480EA-10E4-4FED-9E00-AB7D5885C163}" dt="2021-12-14T13:26:41.369" v="869" actId="20577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Vuksan" userId="3af124f9-b8e7-46e3-9422-21ae1d17ac0b" providerId="ADAL" clId="{E21480EA-10E4-4FED-9E00-AB7D5885C163}" dt="2021-12-14T13:17:19.230" v="597" actId="14826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Vuksan" userId="3af124f9-b8e7-46e3-9422-21ae1d17ac0b" providerId="ADAL" clId="{E21480EA-10E4-4FED-9E00-AB7D5885C163}" dt="2021-12-14T13:09:12.526" v="31" actId="14826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delSp modSp mod delAnim modAnim">
        <pc:chgData name="Siniša Vuksan" userId="3af124f9-b8e7-46e3-9422-21ae1d17ac0b" providerId="ADAL" clId="{E21480EA-10E4-4FED-9E00-AB7D5885C163}" dt="2021-12-15T13:24:33.428" v="1733" actId="1035"/>
        <pc:sldMkLst>
          <pc:docMk/>
          <pc:sldMk cId="3442932805" sldId="294"/>
        </pc:sldMkLst>
        <pc:spChg chg="mod">
          <ac:chgData name="Siniša Vuksan" userId="3af124f9-b8e7-46e3-9422-21ae1d17ac0b" providerId="ADAL" clId="{E21480EA-10E4-4FED-9E00-AB7D5885C163}" dt="2021-12-15T12:50:57.468" v="1119" actId="1036"/>
          <ac:spMkLst>
            <pc:docMk/>
            <pc:sldMk cId="3442932805" sldId="294"/>
            <ac:spMk id="5" creationId="{718FF3D2-6816-42B0-822B-02DA9A789822}"/>
          </ac:spMkLst>
        </pc:spChg>
        <pc:spChg chg="mod">
          <ac:chgData name="Siniša Vuksan" userId="3af124f9-b8e7-46e3-9422-21ae1d17ac0b" providerId="ADAL" clId="{E21480EA-10E4-4FED-9E00-AB7D5885C163}" dt="2021-12-15T13:23:26.750" v="1703" actId="1076"/>
          <ac:spMkLst>
            <pc:docMk/>
            <pc:sldMk cId="3442932805" sldId="294"/>
            <ac:spMk id="7" creationId="{209210FD-C700-48ED-ABD0-EBC4805D2AD8}"/>
          </ac:spMkLst>
        </pc:spChg>
        <pc:spChg chg="add mod">
          <ac:chgData name="Siniša Vuksan" userId="3af124f9-b8e7-46e3-9422-21ae1d17ac0b" providerId="ADAL" clId="{E21480EA-10E4-4FED-9E00-AB7D5885C163}" dt="2021-12-15T13:23:41.341" v="1712" actId="1035"/>
          <ac:spMkLst>
            <pc:docMk/>
            <pc:sldMk cId="3442932805" sldId="294"/>
            <ac:spMk id="8" creationId="{88EA4BFF-06AB-4DFC-A183-3B822E69CF0F}"/>
          </ac:spMkLst>
        </pc:spChg>
        <pc:spChg chg="del">
          <ac:chgData name="Siniša Vuksan" userId="3af124f9-b8e7-46e3-9422-21ae1d17ac0b" providerId="ADAL" clId="{E21480EA-10E4-4FED-9E00-AB7D5885C163}" dt="2021-12-14T13:31:30.085" v="890" actId="478"/>
          <ac:spMkLst>
            <pc:docMk/>
            <pc:sldMk cId="3442932805" sldId="294"/>
            <ac:spMk id="8" creationId="{D1D389A1-39AB-4510-A14D-179F6D62DC00}"/>
          </ac:spMkLst>
        </pc:spChg>
        <pc:spChg chg="add mod">
          <ac:chgData name="Siniša Vuksan" userId="3af124f9-b8e7-46e3-9422-21ae1d17ac0b" providerId="ADAL" clId="{E21480EA-10E4-4FED-9E00-AB7D5885C163}" dt="2021-12-15T13:23:56.825" v="1717" actId="1036"/>
          <ac:spMkLst>
            <pc:docMk/>
            <pc:sldMk cId="3442932805" sldId="294"/>
            <ac:spMk id="9" creationId="{A9106741-7ECE-414B-9147-603753956046}"/>
          </ac:spMkLst>
        </pc:spChg>
        <pc:spChg chg="add mod">
          <ac:chgData name="Siniša Vuksan" userId="3af124f9-b8e7-46e3-9422-21ae1d17ac0b" providerId="ADAL" clId="{E21480EA-10E4-4FED-9E00-AB7D5885C163}" dt="2021-12-15T13:24:15.088" v="1722" actId="1076"/>
          <ac:spMkLst>
            <pc:docMk/>
            <pc:sldMk cId="3442932805" sldId="294"/>
            <ac:spMk id="10" creationId="{239A169E-D357-4CB4-8347-3208F1F3D0C2}"/>
          </ac:spMkLst>
        </pc:spChg>
        <pc:spChg chg="add mod">
          <ac:chgData name="Siniša Vuksan" userId="3af124f9-b8e7-46e3-9422-21ae1d17ac0b" providerId="ADAL" clId="{E21480EA-10E4-4FED-9E00-AB7D5885C163}" dt="2021-12-15T13:24:23.714" v="1727" actId="1036"/>
          <ac:spMkLst>
            <pc:docMk/>
            <pc:sldMk cId="3442932805" sldId="294"/>
            <ac:spMk id="11" creationId="{904FB32E-1C25-427B-B988-2E59D2A7E40A}"/>
          </ac:spMkLst>
        </pc:spChg>
        <pc:spChg chg="add mod">
          <ac:chgData name="Siniša Vuksan" userId="3af124f9-b8e7-46e3-9422-21ae1d17ac0b" providerId="ADAL" clId="{E21480EA-10E4-4FED-9E00-AB7D5885C163}" dt="2021-12-15T13:24:33.428" v="1733" actId="1035"/>
          <ac:spMkLst>
            <pc:docMk/>
            <pc:sldMk cId="3442932805" sldId="294"/>
            <ac:spMk id="12" creationId="{EA2C8CBD-4859-46CE-A627-6E8B2C51BDED}"/>
          </ac:spMkLst>
        </pc:spChg>
        <pc:spChg chg="del">
          <ac:chgData name="Siniša Vuksan" userId="3af124f9-b8e7-46e3-9422-21ae1d17ac0b" providerId="ADAL" clId="{E21480EA-10E4-4FED-9E00-AB7D5885C163}" dt="2021-12-14T13:31:24.006" v="889" actId="478"/>
          <ac:spMkLst>
            <pc:docMk/>
            <pc:sldMk cId="3442932805" sldId="294"/>
            <ac:spMk id="15" creationId="{A92367CA-515F-4450-AAAF-1ED97EFD204E}"/>
          </ac:spMkLst>
        </pc:spChg>
        <pc:spChg chg="del">
          <ac:chgData name="Siniša Vuksan" userId="3af124f9-b8e7-46e3-9422-21ae1d17ac0b" providerId="ADAL" clId="{E21480EA-10E4-4FED-9E00-AB7D5885C163}" dt="2021-12-14T13:31:24.006" v="889" actId="478"/>
          <ac:spMkLst>
            <pc:docMk/>
            <pc:sldMk cId="3442932805" sldId="294"/>
            <ac:spMk id="16" creationId="{999C3666-C7D1-4DFA-BA1D-9750E632BE0A}"/>
          </ac:spMkLst>
        </pc:spChg>
        <pc:spChg chg="del">
          <ac:chgData name="Siniša Vuksan" userId="3af124f9-b8e7-46e3-9422-21ae1d17ac0b" providerId="ADAL" clId="{E21480EA-10E4-4FED-9E00-AB7D5885C163}" dt="2021-12-14T13:31:24.006" v="889" actId="478"/>
          <ac:spMkLst>
            <pc:docMk/>
            <pc:sldMk cId="3442932805" sldId="294"/>
            <ac:spMk id="17" creationId="{6177BBDE-5C69-4447-976C-EE49A1376EB6}"/>
          </ac:spMkLst>
        </pc:spChg>
        <pc:spChg chg="del">
          <ac:chgData name="Siniša Vuksan" userId="3af124f9-b8e7-46e3-9422-21ae1d17ac0b" providerId="ADAL" clId="{E21480EA-10E4-4FED-9E00-AB7D5885C163}" dt="2021-12-14T13:31:33.321" v="891" actId="478"/>
          <ac:spMkLst>
            <pc:docMk/>
            <pc:sldMk cId="3442932805" sldId="294"/>
            <ac:spMk id="18" creationId="{505F82C3-F6DB-4676-9F13-BA135CCC8F4C}"/>
          </ac:spMkLst>
        </pc:spChg>
        <pc:spChg chg="del">
          <ac:chgData name="Siniša Vuksan" userId="3af124f9-b8e7-46e3-9422-21ae1d17ac0b" providerId="ADAL" clId="{E21480EA-10E4-4FED-9E00-AB7D5885C163}" dt="2021-12-14T13:31:24.006" v="889" actId="478"/>
          <ac:spMkLst>
            <pc:docMk/>
            <pc:sldMk cId="3442932805" sldId="294"/>
            <ac:spMk id="19" creationId="{22FBE291-C592-4C85-9CDA-BB184C2280C6}"/>
          </ac:spMkLst>
        </pc:spChg>
        <pc:picChg chg="mod">
          <ac:chgData name="Siniša Vuksan" userId="3af124f9-b8e7-46e3-9422-21ae1d17ac0b" providerId="ADAL" clId="{E21480EA-10E4-4FED-9E00-AB7D5885C163}" dt="2021-12-14T13:28:08.976" v="872" actId="14826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Vuksan" userId="3af124f9-b8e7-46e3-9422-21ae1d17ac0b" providerId="ADAL" clId="{E21480EA-10E4-4FED-9E00-AB7D5885C163}" dt="2021-12-15T13:24:07.228" v="1721" actId="1076"/>
          <ac:picMkLst>
            <pc:docMk/>
            <pc:sldMk cId="3442932805" sldId="294"/>
            <ac:picMk id="6" creationId="{D255B4FC-89B0-4357-9C41-9F0792D7E4FD}"/>
          </ac:picMkLst>
        </pc:picChg>
      </pc:sldChg>
      <pc:sldChg chg="modSp mod">
        <pc:chgData name="Siniša Vuksan" userId="3af124f9-b8e7-46e3-9422-21ae1d17ac0b" providerId="ADAL" clId="{E21480EA-10E4-4FED-9E00-AB7D5885C163}" dt="2021-12-14T13:14:42.833" v="593" actId="113"/>
        <pc:sldMkLst>
          <pc:docMk/>
          <pc:sldMk cId="986372035" sldId="305"/>
        </pc:sldMkLst>
        <pc:spChg chg="mod">
          <ac:chgData name="Siniša Vuksan" userId="3af124f9-b8e7-46e3-9422-21ae1d17ac0b" providerId="ADAL" clId="{E21480EA-10E4-4FED-9E00-AB7D5885C163}" dt="2021-12-14T13:14:42.833" v="593" actId="113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E21480EA-10E4-4FED-9E00-AB7D5885C163}" dt="2021-12-14T13:12:47.582" v="354" actId="14826"/>
          <ac:picMkLst>
            <pc:docMk/>
            <pc:sldMk cId="986372035" sldId="305"/>
            <ac:picMk id="2" creationId="{8F0B890C-6670-40D9-BC5A-12739E4FF41E}"/>
          </ac:picMkLst>
        </pc:picChg>
        <pc:picChg chg="mod">
          <ac:chgData name="Siniša Vuksan" userId="3af124f9-b8e7-46e3-9422-21ae1d17ac0b" providerId="ADAL" clId="{E21480EA-10E4-4FED-9E00-AB7D5885C163}" dt="2021-12-14T13:09:03.398" v="29" actId="14826"/>
          <ac:picMkLst>
            <pc:docMk/>
            <pc:sldMk cId="986372035" sldId="305"/>
            <ac:picMk id="4" creationId="{1B2619D9-4F98-4A11-8FFE-57C7EB1F529A}"/>
          </ac:picMkLst>
        </pc:picChg>
        <pc:picChg chg="mod">
          <ac:chgData name="Siniša Vuksan" userId="3af124f9-b8e7-46e3-9422-21ae1d17ac0b" providerId="ADAL" clId="{E21480EA-10E4-4FED-9E00-AB7D5885C163}" dt="2021-12-14T13:13:03.094" v="355" actId="14826"/>
          <ac:picMkLst>
            <pc:docMk/>
            <pc:sldMk cId="986372035" sldId="305"/>
            <ac:picMk id="6" creationId="{BE9B2350-381E-4834-8696-09EA5258CEB0}"/>
          </ac:picMkLst>
        </pc:picChg>
      </pc:sldChg>
      <pc:sldChg chg="addSp delSp modSp mod delAnim modAnim">
        <pc:chgData name="Siniša Vuksan" userId="3af124f9-b8e7-46e3-9422-21ae1d17ac0b" providerId="ADAL" clId="{E21480EA-10E4-4FED-9E00-AB7D5885C163}" dt="2021-12-15T13:28:03.927" v="1774" actId="20577"/>
        <pc:sldMkLst>
          <pc:docMk/>
          <pc:sldMk cId="1275567278" sldId="308"/>
        </pc:sldMkLst>
        <pc:spChg chg="mod">
          <ac:chgData name="Siniša Vuksan" userId="3af124f9-b8e7-46e3-9422-21ae1d17ac0b" providerId="ADAL" clId="{E21480EA-10E4-4FED-9E00-AB7D5885C163}" dt="2021-12-15T12:52:02.155" v="1202" actId="20577"/>
          <ac:spMkLst>
            <pc:docMk/>
            <pc:sldMk cId="1275567278" sldId="308"/>
            <ac:spMk id="5" creationId="{718FF3D2-6816-42B0-822B-02DA9A789822}"/>
          </ac:spMkLst>
        </pc:spChg>
        <pc:spChg chg="mod">
          <ac:chgData name="Siniša Vuksan" userId="3af124f9-b8e7-46e3-9422-21ae1d17ac0b" providerId="ADAL" clId="{E21480EA-10E4-4FED-9E00-AB7D5885C163}" dt="2021-12-15T13:24:57.055" v="1740" actId="20577"/>
          <ac:spMkLst>
            <pc:docMk/>
            <pc:sldMk cId="1275567278" sldId="308"/>
            <ac:spMk id="7" creationId="{2C1B5FF1-443A-4D88-A9B4-EB0547783EE9}"/>
          </ac:spMkLst>
        </pc:spChg>
        <pc:spChg chg="del">
          <ac:chgData name="Siniša Vuksan" userId="3af124f9-b8e7-46e3-9422-21ae1d17ac0b" providerId="ADAL" clId="{E21480EA-10E4-4FED-9E00-AB7D5885C163}" dt="2021-12-14T13:32:26.495" v="893" actId="478"/>
          <ac:spMkLst>
            <pc:docMk/>
            <pc:sldMk cId="1275567278" sldId="308"/>
            <ac:spMk id="8" creationId="{A5EB9A7D-4B0D-4129-91A8-6D5A1564B99A}"/>
          </ac:spMkLst>
        </pc:spChg>
        <pc:spChg chg="add mod">
          <ac:chgData name="Siniša Vuksan" userId="3af124f9-b8e7-46e3-9422-21ae1d17ac0b" providerId="ADAL" clId="{E21480EA-10E4-4FED-9E00-AB7D5885C163}" dt="2021-12-15T13:25:02.888" v="1742" actId="571"/>
          <ac:spMkLst>
            <pc:docMk/>
            <pc:sldMk cId="1275567278" sldId="308"/>
            <ac:spMk id="8" creationId="{ECDBA6C6-1775-440E-B056-7782A66973AC}"/>
          </ac:spMkLst>
        </pc:spChg>
        <pc:spChg chg="add mod">
          <ac:chgData name="Siniša Vuksan" userId="3af124f9-b8e7-46e3-9422-21ae1d17ac0b" providerId="ADAL" clId="{E21480EA-10E4-4FED-9E00-AB7D5885C163}" dt="2021-12-15T13:27:37.294" v="1754" actId="20577"/>
          <ac:spMkLst>
            <pc:docMk/>
            <pc:sldMk cId="1275567278" sldId="308"/>
            <ac:spMk id="9" creationId="{014904FF-9805-486B-B184-9DC2C5F9D96F}"/>
          </ac:spMkLst>
        </pc:spChg>
        <pc:spChg chg="del">
          <ac:chgData name="Siniša Vuksan" userId="3af124f9-b8e7-46e3-9422-21ae1d17ac0b" providerId="ADAL" clId="{E21480EA-10E4-4FED-9E00-AB7D5885C163}" dt="2021-12-14T13:32:26.495" v="893" actId="478"/>
          <ac:spMkLst>
            <pc:docMk/>
            <pc:sldMk cId="1275567278" sldId="308"/>
            <ac:spMk id="9" creationId="{3E36CBFC-0496-4FC5-9C95-890882DCDD80}"/>
          </ac:spMkLst>
        </pc:spChg>
        <pc:spChg chg="add mod">
          <ac:chgData name="Siniša Vuksan" userId="3af124f9-b8e7-46e3-9422-21ae1d17ac0b" providerId="ADAL" clId="{E21480EA-10E4-4FED-9E00-AB7D5885C163}" dt="2021-12-15T13:27:51.007" v="1765" actId="20577"/>
          <ac:spMkLst>
            <pc:docMk/>
            <pc:sldMk cId="1275567278" sldId="308"/>
            <ac:spMk id="10" creationId="{4EB74063-54C7-47E9-BF00-84D7206DE053}"/>
          </ac:spMkLst>
        </pc:spChg>
        <pc:spChg chg="del">
          <ac:chgData name="Siniša Vuksan" userId="3af124f9-b8e7-46e3-9422-21ae1d17ac0b" providerId="ADAL" clId="{E21480EA-10E4-4FED-9E00-AB7D5885C163}" dt="2021-12-14T13:32:26.495" v="893" actId="478"/>
          <ac:spMkLst>
            <pc:docMk/>
            <pc:sldMk cId="1275567278" sldId="308"/>
            <ac:spMk id="10" creationId="{DF17AA8D-FF70-4102-BBFD-657F010404ED}"/>
          </ac:spMkLst>
        </pc:spChg>
        <pc:spChg chg="add mod">
          <ac:chgData name="Siniša Vuksan" userId="3af124f9-b8e7-46e3-9422-21ae1d17ac0b" providerId="ADAL" clId="{E21480EA-10E4-4FED-9E00-AB7D5885C163}" dt="2021-12-15T13:28:03.927" v="1774" actId="20577"/>
          <ac:spMkLst>
            <pc:docMk/>
            <pc:sldMk cId="1275567278" sldId="308"/>
            <ac:spMk id="11" creationId="{830C6FAF-E997-427F-B8E3-882DC1E8833B}"/>
          </ac:spMkLst>
        </pc:spChg>
        <pc:spChg chg="del">
          <ac:chgData name="Siniša Vuksan" userId="3af124f9-b8e7-46e3-9422-21ae1d17ac0b" providerId="ADAL" clId="{E21480EA-10E4-4FED-9E00-AB7D5885C163}" dt="2021-12-14T13:32:26.495" v="893" actId="478"/>
          <ac:spMkLst>
            <pc:docMk/>
            <pc:sldMk cId="1275567278" sldId="308"/>
            <ac:spMk id="11" creationId="{B6BA336A-EC53-45CB-8698-8B254BB1413C}"/>
          </ac:spMkLst>
        </pc:spChg>
        <pc:spChg chg="del">
          <ac:chgData name="Siniša Vuksan" userId="3af124f9-b8e7-46e3-9422-21ae1d17ac0b" providerId="ADAL" clId="{E21480EA-10E4-4FED-9E00-AB7D5885C163}" dt="2021-12-14T13:32:26.495" v="893" actId="478"/>
          <ac:spMkLst>
            <pc:docMk/>
            <pc:sldMk cId="1275567278" sldId="308"/>
            <ac:spMk id="12" creationId="{34B41463-2528-4283-AB4E-79E740782AE8}"/>
          </ac:spMkLst>
        </pc:spChg>
        <pc:picChg chg="mod">
          <ac:chgData name="Siniša Vuksan" userId="3af124f9-b8e7-46e3-9422-21ae1d17ac0b" providerId="ADAL" clId="{E21480EA-10E4-4FED-9E00-AB7D5885C163}" dt="2021-12-14T13:28:17.188" v="873" actId="14826"/>
          <ac:picMkLst>
            <pc:docMk/>
            <pc:sldMk cId="1275567278" sldId="308"/>
            <ac:picMk id="4" creationId="{6EA4478F-12CA-4225-8F02-AFD946883A9C}"/>
          </ac:picMkLst>
        </pc:picChg>
        <pc:picChg chg="mod">
          <ac:chgData name="Siniša Vuksan" userId="3af124f9-b8e7-46e3-9422-21ae1d17ac0b" providerId="ADAL" clId="{E21480EA-10E4-4FED-9E00-AB7D5885C163}" dt="2021-12-14T13:32:30.581" v="894" actId="14826"/>
          <ac:picMkLst>
            <pc:docMk/>
            <pc:sldMk cId="1275567278" sldId="308"/>
            <ac:picMk id="6" creationId="{D255B4FC-89B0-4357-9C41-9F0792D7E4FD}"/>
          </ac:picMkLst>
        </pc:picChg>
      </pc:sldChg>
      <pc:sldChg chg="del">
        <pc:chgData name="Siniša Vuksan" userId="3af124f9-b8e7-46e3-9422-21ae1d17ac0b" providerId="ADAL" clId="{E21480EA-10E4-4FED-9E00-AB7D5885C163}" dt="2021-12-14T13:28:30.964" v="874" actId="47"/>
        <pc:sldMkLst>
          <pc:docMk/>
          <pc:sldMk cId="670001361" sldId="309"/>
        </pc:sldMkLst>
      </pc:sldChg>
      <pc:sldChg chg="addSp delSp modSp mod delAnim modAnim">
        <pc:chgData name="Siniša Vuksan" userId="3af124f9-b8e7-46e3-9422-21ae1d17ac0b" providerId="ADAL" clId="{E21480EA-10E4-4FED-9E00-AB7D5885C163}" dt="2021-12-15T13:34:15.446" v="1859" actId="1038"/>
        <pc:sldMkLst>
          <pc:docMk/>
          <pc:sldMk cId="2288552726" sldId="310"/>
        </pc:sldMkLst>
        <pc:spChg chg="mod">
          <ac:chgData name="Siniša Vuksan" userId="3af124f9-b8e7-46e3-9422-21ae1d17ac0b" providerId="ADAL" clId="{E21480EA-10E4-4FED-9E00-AB7D5885C163}" dt="2021-12-14T13:29:53.559" v="883" actId="14100"/>
          <ac:spMkLst>
            <pc:docMk/>
            <pc:sldMk cId="2288552726" sldId="310"/>
            <ac:spMk id="3" creationId="{1B6BFB55-AB3A-4C18-8FAE-E3664C90E0E4}"/>
          </ac:spMkLst>
        </pc:spChg>
        <pc:spChg chg="mod">
          <ac:chgData name="Siniša Vuksan" userId="3af124f9-b8e7-46e3-9422-21ae1d17ac0b" providerId="ADAL" clId="{E21480EA-10E4-4FED-9E00-AB7D5885C163}" dt="2021-12-15T12:52:56.070" v="1378" actId="20577"/>
          <ac:spMkLst>
            <pc:docMk/>
            <pc:sldMk cId="2288552726" sldId="310"/>
            <ac:spMk id="5" creationId="{718FF3D2-6816-42B0-822B-02DA9A789822}"/>
          </ac:spMkLst>
        </pc:spChg>
        <pc:spChg chg="add mod">
          <ac:chgData name="Siniša Vuksan" userId="3af124f9-b8e7-46e3-9422-21ae1d17ac0b" providerId="ADAL" clId="{E21480EA-10E4-4FED-9E00-AB7D5885C163}" dt="2021-12-15T13:28:52.316" v="1782" actId="1076"/>
          <ac:spMkLst>
            <pc:docMk/>
            <pc:sldMk cId="2288552726" sldId="310"/>
            <ac:spMk id="7" creationId="{8DF74B49-2215-4E33-B9E0-3A2A9907F0B6}"/>
          </ac:spMkLst>
        </pc:spChg>
        <pc:spChg chg="add mod">
          <ac:chgData name="Siniša Vuksan" userId="3af124f9-b8e7-46e3-9422-21ae1d17ac0b" providerId="ADAL" clId="{E21480EA-10E4-4FED-9E00-AB7D5885C163}" dt="2021-12-15T13:28:58.416" v="1784" actId="1076"/>
          <ac:spMkLst>
            <pc:docMk/>
            <pc:sldMk cId="2288552726" sldId="310"/>
            <ac:spMk id="8" creationId="{0302D283-B860-4EB6-BBCD-2F5AF39EF321}"/>
          </ac:spMkLst>
        </pc:spChg>
        <pc:spChg chg="add mod">
          <ac:chgData name="Siniša Vuksan" userId="3af124f9-b8e7-46e3-9422-21ae1d17ac0b" providerId="ADAL" clId="{E21480EA-10E4-4FED-9E00-AB7D5885C163}" dt="2021-12-15T13:29:07.843" v="1789" actId="20577"/>
          <ac:spMkLst>
            <pc:docMk/>
            <pc:sldMk cId="2288552726" sldId="310"/>
            <ac:spMk id="9" creationId="{2E859C23-6512-45B2-83C9-75E722343EB3}"/>
          </ac:spMkLst>
        </pc:spChg>
        <pc:spChg chg="mod">
          <ac:chgData name="Siniša Vuksan" userId="3af124f9-b8e7-46e3-9422-21ae1d17ac0b" providerId="ADAL" clId="{E21480EA-10E4-4FED-9E00-AB7D5885C163}" dt="2021-12-15T13:28:43.199" v="1780" actId="1076"/>
          <ac:spMkLst>
            <pc:docMk/>
            <pc:sldMk cId="2288552726" sldId="310"/>
            <ac:spMk id="10" creationId="{3D2B24EB-1F7A-4824-BB5D-BB7A8165CA0A}"/>
          </ac:spMkLst>
        </pc:spChg>
        <pc:spChg chg="add mod">
          <ac:chgData name="Siniša Vuksan" userId="3af124f9-b8e7-46e3-9422-21ae1d17ac0b" providerId="ADAL" clId="{E21480EA-10E4-4FED-9E00-AB7D5885C163}" dt="2021-12-15T13:29:21.236" v="1791" actId="1076"/>
          <ac:spMkLst>
            <pc:docMk/>
            <pc:sldMk cId="2288552726" sldId="310"/>
            <ac:spMk id="11" creationId="{D2EBBAA8-587A-4225-9E00-720587ED54C3}"/>
          </ac:spMkLst>
        </pc:spChg>
        <pc:spChg chg="del">
          <ac:chgData name="Siniša Vuksan" userId="3af124f9-b8e7-46e3-9422-21ae1d17ac0b" providerId="ADAL" clId="{E21480EA-10E4-4FED-9E00-AB7D5885C163}" dt="2021-12-14T13:32:42.514" v="895" actId="478"/>
          <ac:spMkLst>
            <pc:docMk/>
            <pc:sldMk cId="2288552726" sldId="310"/>
            <ac:spMk id="12" creationId="{D2942C6E-C006-498A-890A-AF3F2800CB65}"/>
          </ac:spMkLst>
        </pc:spChg>
        <pc:spChg chg="add mod">
          <ac:chgData name="Siniša Vuksan" userId="3af124f9-b8e7-46e3-9422-21ae1d17ac0b" providerId="ADAL" clId="{E21480EA-10E4-4FED-9E00-AB7D5885C163}" dt="2021-12-15T13:31:21.436" v="1798" actId="1036"/>
          <ac:spMkLst>
            <pc:docMk/>
            <pc:sldMk cId="2288552726" sldId="310"/>
            <ac:spMk id="12" creationId="{EDBB9B29-52CB-4E08-93F0-D1B3D9F6CCAF}"/>
          </ac:spMkLst>
        </pc:spChg>
        <pc:spChg chg="add mod">
          <ac:chgData name="Siniša Vuksan" userId="3af124f9-b8e7-46e3-9422-21ae1d17ac0b" providerId="ADAL" clId="{E21480EA-10E4-4FED-9E00-AB7D5885C163}" dt="2021-12-15T13:31:36.136" v="1800" actId="1076"/>
          <ac:spMkLst>
            <pc:docMk/>
            <pc:sldMk cId="2288552726" sldId="310"/>
            <ac:spMk id="13" creationId="{9305C294-7C9D-42BB-9A98-129ED34D4F16}"/>
          </ac:spMkLst>
        </pc:spChg>
        <pc:spChg chg="del">
          <ac:chgData name="Siniša Vuksan" userId="3af124f9-b8e7-46e3-9422-21ae1d17ac0b" providerId="ADAL" clId="{E21480EA-10E4-4FED-9E00-AB7D5885C163}" dt="2021-12-14T13:32:42.514" v="895" actId="478"/>
          <ac:spMkLst>
            <pc:docMk/>
            <pc:sldMk cId="2288552726" sldId="310"/>
            <ac:spMk id="14" creationId="{A3E7A0A3-B5D1-45BA-A35A-B3A9C9D93FFC}"/>
          </ac:spMkLst>
        </pc:spChg>
        <pc:spChg chg="add mod">
          <ac:chgData name="Siniša Vuksan" userId="3af124f9-b8e7-46e3-9422-21ae1d17ac0b" providerId="ADAL" clId="{E21480EA-10E4-4FED-9E00-AB7D5885C163}" dt="2021-12-15T13:31:53.818" v="1810" actId="1035"/>
          <ac:spMkLst>
            <pc:docMk/>
            <pc:sldMk cId="2288552726" sldId="310"/>
            <ac:spMk id="14" creationId="{EEC867D4-EB11-43E5-B312-D36C1B971084}"/>
          </ac:spMkLst>
        </pc:spChg>
        <pc:spChg chg="del">
          <ac:chgData name="Siniša Vuksan" userId="3af124f9-b8e7-46e3-9422-21ae1d17ac0b" providerId="ADAL" clId="{E21480EA-10E4-4FED-9E00-AB7D5885C163}" dt="2021-12-14T13:32:42.514" v="895" actId="478"/>
          <ac:spMkLst>
            <pc:docMk/>
            <pc:sldMk cId="2288552726" sldId="310"/>
            <ac:spMk id="15" creationId="{C60E5A76-EF60-4521-8243-0E25E22E70C9}"/>
          </ac:spMkLst>
        </pc:spChg>
        <pc:spChg chg="add mod">
          <ac:chgData name="Siniša Vuksan" userId="3af124f9-b8e7-46e3-9422-21ae1d17ac0b" providerId="ADAL" clId="{E21480EA-10E4-4FED-9E00-AB7D5885C163}" dt="2021-12-15T13:31:59.747" v="1812" actId="1076"/>
          <ac:spMkLst>
            <pc:docMk/>
            <pc:sldMk cId="2288552726" sldId="310"/>
            <ac:spMk id="15" creationId="{E64804F1-8B13-44BA-9606-6CD0CAB1AE6A}"/>
          </ac:spMkLst>
        </pc:spChg>
        <pc:spChg chg="add mod">
          <ac:chgData name="Siniša Vuksan" userId="3af124f9-b8e7-46e3-9422-21ae1d17ac0b" providerId="ADAL" clId="{E21480EA-10E4-4FED-9E00-AB7D5885C163}" dt="2021-12-15T13:32:19.975" v="1818" actId="1035"/>
          <ac:spMkLst>
            <pc:docMk/>
            <pc:sldMk cId="2288552726" sldId="310"/>
            <ac:spMk id="16" creationId="{536A7FDA-4DDE-4520-A0B2-10D1E9AC1B18}"/>
          </ac:spMkLst>
        </pc:spChg>
        <pc:spChg chg="del">
          <ac:chgData name="Siniša Vuksan" userId="3af124f9-b8e7-46e3-9422-21ae1d17ac0b" providerId="ADAL" clId="{E21480EA-10E4-4FED-9E00-AB7D5885C163}" dt="2021-12-14T13:32:42.514" v="895" actId="478"/>
          <ac:spMkLst>
            <pc:docMk/>
            <pc:sldMk cId="2288552726" sldId="310"/>
            <ac:spMk id="16" creationId="{CB239A97-DF17-46CD-B653-AB19F6C87685}"/>
          </ac:spMkLst>
        </pc:spChg>
        <pc:spChg chg="del">
          <ac:chgData name="Siniša Vuksan" userId="3af124f9-b8e7-46e3-9422-21ae1d17ac0b" providerId="ADAL" clId="{E21480EA-10E4-4FED-9E00-AB7D5885C163}" dt="2021-12-14T13:32:42.514" v="895" actId="478"/>
          <ac:spMkLst>
            <pc:docMk/>
            <pc:sldMk cId="2288552726" sldId="310"/>
            <ac:spMk id="17" creationId="{28E66537-CC5F-4136-8D8E-DAC96BBCBFDC}"/>
          </ac:spMkLst>
        </pc:spChg>
        <pc:spChg chg="add mod">
          <ac:chgData name="Siniša Vuksan" userId="3af124f9-b8e7-46e3-9422-21ae1d17ac0b" providerId="ADAL" clId="{E21480EA-10E4-4FED-9E00-AB7D5885C163}" dt="2021-12-15T13:32:42.751" v="1829" actId="1035"/>
          <ac:spMkLst>
            <pc:docMk/>
            <pc:sldMk cId="2288552726" sldId="310"/>
            <ac:spMk id="17" creationId="{A34A69FB-886C-43FE-BA11-06157096110F}"/>
          </ac:spMkLst>
        </pc:spChg>
        <pc:spChg chg="add mod">
          <ac:chgData name="Siniša Vuksan" userId="3af124f9-b8e7-46e3-9422-21ae1d17ac0b" providerId="ADAL" clId="{E21480EA-10E4-4FED-9E00-AB7D5885C163}" dt="2021-12-15T13:33:01.363" v="1835" actId="1035"/>
          <ac:spMkLst>
            <pc:docMk/>
            <pc:sldMk cId="2288552726" sldId="310"/>
            <ac:spMk id="18" creationId="{98D47C5E-40BF-435C-BF95-A225140B5DC5}"/>
          </ac:spMkLst>
        </pc:spChg>
        <pc:spChg chg="add mod">
          <ac:chgData name="Siniša Vuksan" userId="3af124f9-b8e7-46e3-9422-21ae1d17ac0b" providerId="ADAL" clId="{E21480EA-10E4-4FED-9E00-AB7D5885C163}" dt="2021-12-15T13:33:07.549" v="1837" actId="1076"/>
          <ac:spMkLst>
            <pc:docMk/>
            <pc:sldMk cId="2288552726" sldId="310"/>
            <ac:spMk id="19" creationId="{64EA4626-833D-49B4-AF74-53A259B4EB06}"/>
          </ac:spMkLst>
        </pc:spChg>
        <pc:spChg chg="add mod">
          <ac:chgData name="Siniša Vuksan" userId="3af124f9-b8e7-46e3-9422-21ae1d17ac0b" providerId="ADAL" clId="{E21480EA-10E4-4FED-9E00-AB7D5885C163}" dt="2021-12-15T13:33:16.280" v="1842" actId="20577"/>
          <ac:spMkLst>
            <pc:docMk/>
            <pc:sldMk cId="2288552726" sldId="310"/>
            <ac:spMk id="20" creationId="{69424502-0E84-42CB-9F11-2C531E6CB567}"/>
          </ac:spMkLst>
        </pc:spChg>
        <pc:spChg chg="add mod">
          <ac:chgData name="Siniša Vuksan" userId="3af124f9-b8e7-46e3-9422-21ae1d17ac0b" providerId="ADAL" clId="{E21480EA-10E4-4FED-9E00-AB7D5885C163}" dt="2021-12-15T13:33:22.278" v="1844" actId="1076"/>
          <ac:spMkLst>
            <pc:docMk/>
            <pc:sldMk cId="2288552726" sldId="310"/>
            <ac:spMk id="21" creationId="{C39F7320-70C9-4702-86C6-37F62F2BDD84}"/>
          </ac:spMkLst>
        </pc:spChg>
        <pc:spChg chg="add mod">
          <ac:chgData name="Siniša Vuksan" userId="3af124f9-b8e7-46e3-9422-21ae1d17ac0b" providerId="ADAL" clId="{E21480EA-10E4-4FED-9E00-AB7D5885C163}" dt="2021-12-15T13:33:42.067" v="1853" actId="20577"/>
          <ac:spMkLst>
            <pc:docMk/>
            <pc:sldMk cId="2288552726" sldId="310"/>
            <ac:spMk id="22" creationId="{A1C4453C-692C-4F8B-AD01-3A6C972F8667}"/>
          </ac:spMkLst>
        </pc:spChg>
        <pc:spChg chg="add mod">
          <ac:chgData name="Siniša Vuksan" userId="3af124f9-b8e7-46e3-9422-21ae1d17ac0b" providerId="ADAL" clId="{E21480EA-10E4-4FED-9E00-AB7D5885C163}" dt="2021-12-15T13:34:15.446" v="1859" actId="1038"/>
          <ac:spMkLst>
            <pc:docMk/>
            <pc:sldMk cId="2288552726" sldId="310"/>
            <ac:spMk id="23" creationId="{E8FA7A2B-769C-4DDE-B50D-C8A8DDB14428}"/>
          </ac:spMkLst>
        </pc:spChg>
        <pc:picChg chg="mod">
          <ac:chgData name="Siniša Vuksan" userId="3af124f9-b8e7-46e3-9422-21ae1d17ac0b" providerId="ADAL" clId="{E21480EA-10E4-4FED-9E00-AB7D5885C163}" dt="2021-12-14T13:29:45.409" v="882" actId="14826"/>
          <ac:picMkLst>
            <pc:docMk/>
            <pc:sldMk cId="2288552726" sldId="310"/>
            <ac:picMk id="4" creationId="{6EA4478F-12CA-4225-8F02-AFD946883A9C}"/>
          </ac:picMkLst>
        </pc:picChg>
        <pc:picChg chg="mod">
          <ac:chgData name="Siniša Vuksan" userId="3af124f9-b8e7-46e3-9422-21ae1d17ac0b" providerId="ADAL" clId="{E21480EA-10E4-4FED-9E00-AB7D5885C163}" dt="2021-12-14T13:33:15.406" v="898" actId="14100"/>
          <ac:picMkLst>
            <pc:docMk/>
            <pc:sldMk cId="2288552726" sldId="310"/>
            <ac:picMk id="6" creationId="{D255B4FC-89B0-4357-9C41-9F0792D7E4FD}"/>
          </ac:picMkLst>
        </pc:picChg>
      </pc:sldChg>
      <pc:sldChg chg="addSp delSp modSp mod delAnim modAnim">
        <pc:chgData name="Siniša Vuksan" userId="3af124f9-b8e7-46e3-9422-21ae1d17ac0b" providerId="ADAL" clId="{E21480EA-10E4-4FED-9E00-AB7D5885C163}" dt="2021-12-15T17:48:27.841" v="1997" actId="20577"/>
        <pc:sldMkLst>
          <pc:docMk/>
          <pc:sldMk cId="4116964709" sldId="311"/>
        </pc:sldMkLst>
        <pc:spChg chg="mod">
          <ac:chgData name="Siniša Vuksan" userId="3af124f9-b8e7-46e3-9422-21ae1d17ac0b" providerId="ADAL" clId="{E21480EA-10E4-4FED-9E00-AB7D5885C163}" dt="2021-12-15T12:53:55.341" v="1471" actId="20577"/>
          <ac:spMkLst>
            <pc:docMk/>
            <pc:sldMk cId="4116964709" sldId="311"/>
            <ac:spMk id="5" creationId="{718FF3D2-6816-42B0-822B-02DA9A789822}"/>
          </ac:spMkLst>
        </pc:spChg>
        <pc:spChg chg="mod">
          <ac:chgData name="Siniša Vuksan" userId="3af124f9-b8e7-46e3-9422-21ae1d17ac0b" providerId="ADAL" clId="{E21480EA-10E4-4FED-9E00-AB7D5885C163}" dt="2021-12-15T17:45:51.525" v="1873" actId="20577"/>
          <ac:spMkLst>
            <pc:docMk/>
            <pc:sldMk cId="4116964709" sldId="311"/>
            <ac:spMk id="7" creationId="{209210FD-C700-48ED-ABD0-EBC4805D2AD8}"/>
          </ac:spMkLst>
        </pc:spChg>
        <pc:spChg chg="del">
          <ac:chgData name="Siniša Vuksan" userId="3af124f9-b8e7-46e3-9422-21ae1d17ac0b" providerId="ADAL" clId="{E21480EA-10E4-4FED-9E00-AB7D5885C163}" dt="2021-12-14T13:33:34.899" v="902" actId="478"/>
          <ac:spMkLst>
            <pc:docMk/>
            <pc:sldMk cId="4116964709" sldId="311"/>
            <ac:spMk id="8" creationId="{D1D389A1-39AB-4510-A14D-179F6D62DC00}"/>
          </ac:spMkLst>
        </pc:spChg>
        <pc:spChg chg="add mod">
          <ac:chgData name="Siniša Vuksan" userId="3af124f9-b8e7-46e3-9422-21ae1d17ac0b" providerId="ADAL" clId="{E21480EA-10E4-4FED-9E00-AB7D5885C163}" dt="2021-12-15T17:46:20.134" v="1886" actId="20577"/>
          <ac:spMkLst>
            <pc:docMk/>
            <pc:sldMk cId="4116964709" sldId="311"/>
            <ac:spMk id="8" creationId="{FE321D09-1DF5-4DB9-B277-5C348E019B02}"/>
          </ac:spMkLst>
        </pc:spChg>
        <pc:spChg chg="add mod">
          <ac:chgData name="Siniša Vuksan" userId="3af124f9-b8e7-46e3-9422-21ae1d17ac0b" providerId="ADAL" clId="{E21480EA-10E4-4FED-9E00-AB7D5885C163}" dt="2021-12-15T17:46:35.204" v="1899" actId="20577"/>
          <ac:spMkLst>
            <pc:docMk/>
            <pc:sldMk cId="4116964709" sldId="311"/>
            <ac:spMk id="9" creationId="{88787DA0-FA64-45DD-999F-6219D4612EDF}"/>
          </ac:spMkLst>
        </pc:spChg>
        <pc:spChg chg="add mod">
          <ac:chgData name="Siniša Vuksan" userId="3af124f9-b8e7-46e3-9422-21ae1d17ac0b" providerId="ADAL" clId="{E21480EA-10E4-4FED-9E00-AB7D5885C163}" dt="2021-12-15T17:46:47.952" v="1913" actId="20577"/>
          <ac:spMkLst>
            <pc:docMk/>
            <pc:sldMk cId="4116964709" sldId="311"/>
            <ac:spMk id="10" creationId="{05EF5081-3CCE-47FB-9CA4-3E8D2019FA2E}"/>
          </ac:spMkLst>
        </pc:spChg>
        <pc:spChg chg="add mod">
          <ac:chgData name="Siniša Vuksan" userId="3af124f9-b8e7-46e3-9422-21ae1d17ac0b" providerId="ADAL" clId="{E21480EA-10E4-4FED-9E00-AB7D5885C163}" dt="2021-12-15T17:47:03.876" v="1928" actId="20577"/>
          <ac:spMkLst>
            <pc:docMk/>
            <pc:sldMk cId="4116964709" sldId="311"/>
            <ac:spMk id="11" creationId="{7F88327D-2366-479F-9B02-F5FD42D1799A}"/>
          </ac:spMkLst>
        </pc:spChg>
        <pc:spChg chg="add mod">
          <ac:chgData name="Siniša Vuksan" userId="3af124f9-b8e7-46e3-9422-21ae1d17ac0b" providerId="ADAL" clId="{E21480EA-10E4-4FED-9E00-AB7D5885C163}" dt="2021-12-15T17:47:19.466" v="1938" actId="20577"/>
          <ac:spMkLst>
            <pc:docMk/>
            <pc:sldMk cId="4116964709" sldId="311"/>
            <ac:spMk id="12" creationId="{B64F4A32-8600-47D3-8548-7FB1D6058602}"/>
          </ac:spMkLst>
        </pc:spChg>
        <pc:spChg chg="add mod">
          <ac:chgData name="Siniša Vuksan" userId="3af124f9-b8e7-46e3-9422-21ae1d17ac0b" providerId="ADAL" clId="{E21480EA-10E4-4FED-9E00-AB7D5885C163}" dt="2021-12-15T17:47:57.014" v="1974" actId="20577"/>
          <ac:spMkLst>
            <pc:docMk/>
            <pc:sldMk cId="4116964709" sldId="311"/>
            <ac:spMk id="13" creationId="{7D7257CC-3D26-446D-B3C5-41EB81F7FFAA}"/>
          </ac:spMkLst>
        </pc:spChg>
        <pc:spChg chg="del">
          <ac:chgData name="Siniša Vuksan" userId="3af124f9-b8e7-46e3-9422-21ae1d17ac0b" providerId="ADAL" clId="{E21480EA-10E4-4FED-9E00-AB7D5885C163}" dt="2021-12-14T13:33:34.899" v="902" actId="478"/>
          <ac:spMkLst>
            <pc:docMk/>
            <pc:sldMk cId="4116964709" sldId="311"/>
            <ac:spMk id="14" creationId="{1C6B1913-AAFB-4EB6-A10D-C418A90BF272}"/>
          </ac:spMkLst>
        </pc:spChg>
        <pc:spChg chg="add mod">
          <ac:chgData name="Siniša Vuksan" userId="3af124f9-b8e7-46e3-9422-21ae1d17ac0b" providerId="ADAL" clId="{E21480EA-10E4-4FED-9E00-AB7D5885C163}" dt="2021-12-15T17:47:52.030" v="1972" actId="20577"/>
          <ac:spMkLst>
            <pc:docMk/>
            <pc:sldMk cId="4116964709" sldId="311"/>
            <ac:spMk id="14" creationId="{3A6AE631-126B-4D32-AC16-6DCB3462AADC}"/>
          </ac:spMkLst>
        </pc:spChg>
        <pc:spChg chg="add mod">
          <ac:chgData name="Siniša Vuksan" userId="3af124f9-b8e7-46e3-9422-21ae1d17ac0b" providerId="ADAL" clId="{E21480EA-10E4-4FED-9E00-AB7D5885C163}" dt="2021-12-15T17:48:13.912" v="1984" actId="20577"/>
          <ac:spMkLst>
            <pc:docMk/>
            <pc:sldMk cId="4116964709" sldId="311"/>
            <ac:spMk id="15" creationId="{7388FB97-FFD7-4300-B85C-B469DCF4112A}"/>
          </ac:spMkLst>
        </pc:spChg>
        <pc:spChg chg="del">
          <ac:chgData name="Siniša Vuksan" userId="3af124f9-b8e7-46e3-9422-21ae1d17ac0b" providerId="ADAL" clId="{E21480EA-10E4-4FED-9E00-AB7D5885C163}" dt="2021-12-14T13:33:34.899" v="902" actId="478"/>
          <ac:spMkLst>
            <pc:docMk/>
            <pc:sldMk cId="4116964709" sldId="311"/>
            <ac:spMk id="15" creationId="{A92367CA-515F-4450-AAAF-1ED97EFD204E}"/>
          </ac:spMkLst>
        </pc:spChg>
        <pc:spChg chg="del">
          <ac:chgData name="Siniša Vuksan" userId="3af124f9-b8e7-46e3-9422-21ae1d17ac0b" providerId="ADAL" clId="{E21480EA-10E4-4FED-9E00-AB7D5885C163}" dt="2021-12-14T13:33:34.899" v="902" actId="478"/>
          <ac:spMkLst>
            <pc:docMk/>
            <pc:sldMk cId="4116964709" sldId="311"/>
            <ac:spMk id="16" creationId="{999C3666-C7D1-4DFA-BA1D-9750E632BE0A}"/>
          </ac:spMkLst>
        </pc:spChg>
        <pc:spChg chg="add mod">
          <ac:chgData name="Siniša Vuksan" userId="3af124f9-b8e7-46e3-9422-21ae1d17ac0b" providerId="ADAL" clId="{E21480EA-10E4-4FED-9E00-AB7D5885C163}" dt="2021-12-15T17:48:27.841" v="1997" actId="20577"/>
          <ac:spMkLst>
            <pc:docMk/>
            <pc:sldMk cId="4116964709" sldId="311"/>
            <ac:spMk id="16" creationId="{FB68E407-B385-4089-A81E-08520EFEDF4C}"/>
          </ac:spMkLst>
        </pc:spChg>
        <pc:spChg chg="del">
          <ac:chgData name="Siniša Vuksan" userId="3af124f9-b8e7-46e3-9422-21ae1d17ac0b" providerId="ADAL" clId="{E21480EA-10E4-4FED-9E00-AB7D5885C163}" dt="2021-12-14T13:33:34.899" v="902" actId="478"/>
          <ac:spMkLst>
            <pc:docMk/>
            <pc:sldMk cId="4116964709" sldId="311"/>
            <ac:spMk id="17" creationId="{6177BBDE-5C69-4447-976C-EE49A1376EB6}"/>
          </ac:spMkLst>
        </pc:spChg>
        <pc:spChg chg="del">
          <ac:chgData name="Siniša Vuksan" userId="3af124f9-b8e7-46e3-9422-21ae1d17ac0b" providerId="ADAL" clId="{E21480EA-10E4-4FED-9E00-AB7D5885C163}" dt="2021-12-14T13:33:34.899" v="902" actId="478"/>
          <ac:spMkLst>
            <pc:docMk/>
            <pc:sldMk cId="4116964709" sldId="311"/>
            <ac:spMk id="18" creationId="{505F82C3-F6DB-4676-9F13-BA135CCC8F4C}"/>
          </ac:spMkLst>
        </pc:spChg>
        <pc:spChg chg="del">
          <ac:chgData name="Siniša Vuksan" userId="3af124f9-b8e7-46e3-9422-21ae1d17ac0b" providerId="ADAL" clId="{E21480EA-10E4-4FED-9E00-AB7D5885C163}" dt="2021-12-14T13:33:34.899" v="902" actId="478"/>
          <ac:spMkLst>
            <pc:docMk/>
            <pc:sldMk cId="4116964709" sldId="311"/>
            <ac:spMk id="19" creationId="{22FBE291-C592-4C85-9CDA-BB184C2280C6}"/>
          </ac:spMkLst>
        </pc:spChg>
        <pc:picChg chg="mod">
          <ac:chgData name="Siniša Vuksan" userId="3af124f9-b8e7-46e3-9422-21ae1d17ac0b" providerId="ADAL" clId="{E21480EA-10E4-4FED-9E00-AB7D5885C163}" dt="2021-12-14T13:30:02.484" v="885" actId="14826"/>
          <ac:picMkLst>
            <pc:docMk/>
            <pc:sldMk cId="4116964709" sldId="311"/>
            <ac:picMk id="4" creationId="{6EA4478F-12CA-4225-8F02-AFD946883A9C}"/>
          </ac:picMkLst>
        </pc:picChg>
        <pc:picChg chg="mod">
          <ac:chgData name="Siniša Vuksan" userId="3af124f9-b8e7-46e3-9422-21ae1d17ac0b" providerId="ADAL" clId="{E21480EA-10E4-4FED-9E00-AB7D5885C163}" dt="2021-12-14T13:34:00.966" v="905" actId="14100"/>
          <ac:picMkLst>
            <pc:docMk/>
            <pc:sldMk cId="4116964709" sldId="311"/>
            <ac:picMk id="6" creationId="{D255B4FC-89B0-4357-9C41-9F0792D7E4FD}"/>
          </ac:picMkLst>
        </pc:picChg>
      </pc:sldChg>
      <pc:sldChg chg="addSp delSp modSp mod delAnim modAnim">
        <pc:chgData name="Siniša Vuksan" userId="3af124f9-b8e7-46e3-9422-21ae1d17ac0b" providerId="ADAL" clId="{E21480EA-10E4-4FED-9E00-AB7D5885C163}" dt="2021-12-15T17:55:35.961" v="2122" actId="1037"/>
        <pc:sldMkLst>
          <pc:docMk/>
          <pc:sldMk cId="1227738308" sldId="312"/>
        </pc:sldMkLst>
        <pc:spChg chg="mod">
          <ac:chgData name="Siniša Vuksan" userId="3af124f9-b8e7-46e3-9422-21ae1d17ac0b" providerId="ADAL" clId="{E21480EA-10E4-4FED-9E00-AB7D5885C163}" dt="2021-12-15T17:50:22.185" v="2064" actId="20577"/>
          <ac:spMkLst>
            <pc:docMk/>
            <pc:sldMk cId="1227738308" sldId="312"/>
            <ac:spMk id="5" creationId="{718FF3D2-6816-42B0-822B-02DA9A789822}"/>
          </ac:spMkLst>
        </pc:spChg>
        <pc:spChg chg="del mod">
          <ac:chgData name="Siniša Vuksan" userId="3af124f9-b8e7-46e3-9422-21ae1d17ac0b" providerId="ADAL" clId="{E21480EA-10E4-4FED-9E00-AB7D5885C163}" dt="2021-12-15T17:55:27.582" v="2111" actId="478"/>
          <ac:spMkLst>
            <pc:docMk/>
            <pc:sldMk cId="1227738308" sldId="312"/>
            <ac:spMk id="7" creationId="{2C1B5FF1-443A-4D88-A9B4-EB0547783EE9}"/>
          </ac:spMkLst>
        </pc:spChg>
        <pc:spChg chg="del">
          <ac:chgData name="Siniša Vuksan" userId="3af124f9-b8e7-46e3-9422-21ae1d17ac0b" providerId="ADAL" clId="{E21480EA-10E4-4FED-9E00-AB7D5885C163}" dt="2021-12-14T13:34:57.022" v="907" actId="478"/>
          <ac:spMkLst>
            <pc:docMk/>
            <pc:sldMk cId="1227738308" sldId="312"/>
            <ac:spMk id="8" creationId="{A5EB9A7D-4B0D-4129-91A8-6D5A1564B99A}"/>
          </ac:spMkLst>
        </pc:spChg>
        <pc:spChg chg="del">
          <ac:chgData name="Siniša Vuksan" userId="3af124f9-b8e7-46e3-9422-21ae1d17ac0b" providerId="ADAL" clId="{E21480EA-10E4-4FED-9E00-AB7D5885C163}" dt="2021-12-14T13:34:57.022" v="907" actId="478"/>
          <ac:spMkLst>
            <pc:docMk/>
            <pc:sldMk cId="1227738308" sldId="312"/>
            <ac:spMk id="9" creationId="{3E36CBFC-0496-4FC5-9C95-890882DCDD80}"/>
          </ac:spMkLst>
        </pc:spChg>
        <pc:spChg chg="del">
          <ac:chgData name="Siniša Vuksan" userId="3af124f9-b8e7-46e3-9422-21ae1d17ac0b" providerId="ADAL" clId="{E21480EA-10E4-4FED-9E00-AB7D5885C163}" dt="2021-12-14T13:34:57.022" v="907" actId="478"/>
          <ac:spMkLst>
            <pc:docMk/>
            <pc:sldMk cId="1227738308" sldId="312"/>
            <ac:spMk id="10" creationId="{DF17AA8D-FF70-4102-BBFD-657F010404ED}"/>
          </ac:spMkLst>
        </pc:spChg>
        <pc:spChg chg="del">
          <ac:chgData name="Siniša Vuksan" userId="3af124f9-b8e7-46e3-9422-21ae1d17ac0b" providerId="ADAL" clId="{E21480EA-10E4-4FED-9E00-AB7D5885C163}" dt="2021-12-14T13:34:57.022" v="907" actId="478"/>
          <ac:spMkLst>
            <pc:docMk/>
            <pc:sldMk cId="1227738308" sldId="312"/>
            <ac:spMk id="11" creationId="{B6BA336A-EC53-45CB-8698-8B254BB1413C}"/>
          </ac:spMkLst>
        </pc:spChg>
        <pc:spChg chg="add mod">
          <ac:chgData name="Siniša Vuksan" userId="3af124f9-b8e7-46e3-9422-21ae1d17ac0b" providerId="ADAL" clId="{E21480EA-10E4-4FED-9E00-AB7D5885C163}" dt="2021-12-15T17:55:15.325" v="2108" actId="20577"/>
          <ac:spMkLst>
            <pc:docMk/>
            <pc:sldMk cId="1227738308" sldId="312"/>
            <ac:spMk id="12" creationId="{2C839DE3-72EB-4153-B5CB-DDCCC47A35AA}"/>
          </ac:spMkLst>
        </pc:spChg>
        <pc:spChg chg="add del mod">
          <ac:chgData name="Siniša Vuksan" userId="3af124f9-b8e7-46e3-9422-21ae1d17ac0b" providerId="ADAL" clId="{E21480EA-10E4-4FED-9E00-AB7D5885C163}" dt="2021-12-15T17:55:25.537" v="2110" actId="478"/>
          <ac:spMkLst>
            <pc:docMk/>
            <pc:sldMk cId="1227738308" sldId="312"/>
            <ac:spMk id="13" creationId="{2B369522-261C-44B8-BA5E-AE57790A2B55}"/>
          </ac:spMkLst>
        </pc:spChg>
        <pc:picChg chg="mod">
          <ac:chgData name="Siniša Vuksan" userId="3af124f9-b8e7-46e3-9422-21ae1d17ac0b" providerId="ADAL" clId="{E21480EA-10E4-4FED-9E00-AB7D5885C163}" dt="2021-12-14T13:30:16.990" v="886" actId="14826"/>
          <ac:picMkLst>
            <pc:docMk/>
            <pc:sldMk cId="1227738308" sldId="312"/>
            <ac:picMk id="4" creationId="{6EA4478F-12CA-4225-8F02-AFD946883A9C}"/>
          </ac:picMkLst>
        </pc:picChg>
        <pc:picChg chg="mod">
          <ac:chgData name="Siniša Vuksan" userId="3af124f9-b8e7-46e3-9422-21ae1d17ac0b" providerId="ADAL" clId="{E21480EA-10E4-4FED-9E00-AB7D5885C163}" dt="2021-12-15T17:50:00.848" v="2001" actId="1076"/>
          <ac:picMkLst>
            <pc:docMk/>
            <pc:sldMk cId="1227738308" sldId="312"/>
            <ac:picMk id="6" creationId="{D255B4FC-89B0-4357-9C41-9F0792D7E4FD}"/>
          </ac:picMkLst>
        </pc:picChg>
        <pc:picChg chg="add mod">
          <ac:chgData name="Siniša Vuksan" userId="3af124f9-b8e7-46e3-9422-21ae1d17ac0b" providerId="ADAL" clId="{E21480EA-10E4-4FED-9E00-AB7D5885C163}" dt="2021-12-15T17:54:00.934" v="2075" actId="1076"/>
          <ac:picMkLst>
            <pc:docMk/>
            <pc:sldMk cId="1227738308" sldId="312"/>
            <ac:picMk id="8" creationId="{3344B621-6601-4E14-B863-A3C29C67B419}"/>
          </ac:picMkLst>
        </pc:picChg>
        <pc:picChg chg="add mod">
          <ac:chgData name="Siniša Vuksan" userId="3af124f9-b8e7-46e3-9422-21ae1d17ac0b" providerId="ADAL" clId="{E21480EA-10E4-4FED-9E00-AB7D5885C163}" dt="2021-12-15T17:54:10.685" v="2080" actId="1037"/>
          <ac:picMkLst>
            <pc:docMk/>
            <pc:sldMk cId="1227738308" sldId="312"/>
            <ac:picMk id="9" creationId="{0A34A8C7-16A5-4BDD-B6BF-DA84BB0EABB7}"/>
          </ac:picMkLst>
        </pc:picChg>
        <pc:picChg chg="add mod">
          <ac:chgData name="Siniša Vuksan" userId="3af124f9-b8e7-46e3-9422-21ae1d17ac0b" providerId="ADAL" clId="{E21480EA-10E4-4FED-9E00-AB7D5885C163}" dt="2021-12-15T17:54:23.234" v="2096" actId="1037"/>
          <ac:picMkLst>
            <pc:docMk/>
            <pc:sldMk cId="1227738308" sldId="312"/>
            <ac:picMk id="10" creationId="{2DD9E46B-703B-434E-B6FA-41D2A08A4D68}"/>
          </ac:picMkLst>
        </pc:picChg>
        <pc:picChg chg="add mod">
          <ac:chgData name="Siniša Vuksan" userId="3af124f9-b8e7-46e3-9422-21ae1d17ac0b" providerId="ADAL" clId="{E21480EA-10E4-4FED-9E00-AB7D5885C163}" dt="2021-12-15T17:54:41.654" v="2101" actId="14100"/>
          <ac:picMkLst>
            <pc:docMk/>
            <pc:sldMk cId="1227738308" sldId="312"/>
            <ac:picMk id="11" creationId="{FFB3D407-46A7-4AA1-81E1-6D817C6A2E8C}"/>
          </ac:picMkLst>
        </pc:picChg>
        <pc:picChg chg="add mod">
          <ac:chgData name="Siniša Vuksan" userId="3af124f9-b8e7-46e3-9422-21ae1d17ac0b" providerId="ADAL" clId="{E21480EA-10E4-4FED-9E00-AB7D5885C163}" dt="2021-12-15T17:55:35.961" v="2122" actId="1037"/>
          <ac:picMkLst>
            <pc:docMk/>
            <pc:sldMk cId="1227738308" sldId="312"/>
            <ac:picMk id="14" creationId="{EDD34B1A-7E88-4888-AEFD-4ACA96D43334}"/>
          </ac:picMkLst>
        </pc:picChg>
        <pc:picChg chg="add mod">
          <ac:chgData name="Siniša Vuksan" userId="3af124f9-b8e7-46e3-9422-21ae1d17ac0b" providerId="ADAL" clId="{E21480EA-10E4-4FED-9E00-AB7D5885C163}" dt="2021-12-15T17:53:43.142" v="2071" actId="1038"/>
          <ac:picMkLst>
            <pc:docMk/>
            <pc:sldMk cId="1227738308" sldId="312"/>
            <ac:picMk id="1026" creationId="{4C1C24B3-F732-47B3-9B05-17270E612812}"/>
          </ac:picMkLst>
        </pc:picChg>
      </pc:sldChg>
      <pc:sldChg chg="del">
        <pc:chgData name="Siniša Vuksan" userId="3af124f9-b8e7-46e3-9422-21ae1d17ac0b" providerId="ADAL" clId="{E21480EA-10E4-4FED-9E00-AB7D5885C163}" dt="2021-12-14T13:34:50.581" v="906" actId="47"/>
        <pc:sldMkLst>
          <pc:docMk/>
          <pc:sldMk cId="164091305" sldId="313"/>
        </pc:sldMkLst>
      </pc:sldChg>
    </pc:docChg>
  </pc:docChgLst>
  <pc:docChgLst>
    <pc:chgData name="Siniša Vuksan" userId="3af124f9-b8e7-46e3-9422-21ae1d17ac0b" providerId="ADAL" clId="{2B942F36-392B-4CA0-9D0C-7A259AC780E6}"/>
    <pc:docChg chg="custSel delSld modSld sldOrd">
      <pc:chgData name="Siniša Vuksan" userId="3af124f9-b8e7-46e3-9422-21ae1d17ac0b" providerId="ADAL" clId="{2B942F36-392B-4CA0-9D0C-7A259AC780E6}" dt="2021-10-19T12:46:27.900" v="762"/>
      <pc:docMkLst>
        <pc:docMk/>
      </pc:docMkLst>
      <pc:sldChg chg="modAnim">
        <pc:chgData name="Siniša Vuksan" userId="3af124f9-b8e7-46e3-9422-21ae1d17ac0b" providerId="ADAL" clId="{2B942F36-392B-4CA0-9D0C-7A259AC780E6}" dt="2021-10-19T12:45:37.817" v="760"/>
        <pc:sldMkLst>
          <pc:docMk/>
          <pc:sldMk cId="1275567278" sldId="308"/>
        </pc:sldMkLst>
      </pc:sldChg>
    </pc:docChg>
  </pc:docChgLst>
  <pc:docChgLst>
    <pc:chgData name="Siniša Vuksan" userId="3af124f9-b8e7-46e3-9422-21ae1d17ac0b" providerId="ADAL" clId="{F86D59F9-0027-4E69-9178-BCC56721AC42}"/>
    <pc:docChg chg="undo custSel addSld delSld modSld sldOrd">
      <pc:chgData name="Siniša Vuksan" userId="3af124f9-b8e7-46e3-9422-21ae1d17ac0b" providerId="ADAL" clId="{F86D59F9-0027-4E69-9178-BCC56721AC42}" dt="2021-08-30T14:41:00.943" v="3985" actId="313"/>
      <pc:docMkLst>
        <pc:docMk/>
      </pc:docMkLst>
      <pc:sldChg chg="modSp">
        <pc:chgData name="Siniša Vuksan" userId="3af124f9-b8e7-46e3-9422-21ae1d17ac0b" providerId="ADAL" clId="{F86D59F9-0027-4E69-9178-BCC56721AC42}" dt="2021-08-30T11:33:56.017" v="22" actId="114"/>
        <pc:sldMkLst>
          <pc:docMk/>
          <pc:sldMk cId="1473559465" sldId="256"/>
        </pc:sldMkLst>
        <pc:spChg chg="mod">
          <ac:chgData name="Siniša Vuksan" userId="3af124f9-b8e7-46e3-9422-21ae1d17ac0b" providerId="ADAL" clId="{F86D59F9-0027-4E69-9178-BCC56721AC42}" dt="2021-08-30T11:33:56.017" v="22" actId="114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1D7BEF69-AB5B-4956-BAB9-84E52471B6A7}"/>
    <pc:docChg chg="undo redo custSel addSld delSld modSld sldOrd">
      <pc:chgData name="Siniša Vuksan" userId="3af124f9-b8e7-46e3-9422-21ae1d17ac0b" providerId="ADAL" clId="{1D7BEF69-AB5B-4956-BAB9-84E52471B6A7}" dt="2021-08-31T10:53:24.008" v="2829" actId="20577"/>
      <pc:docMkLst>
        <pc:docMk/>
      </pc:docMkLst>
      <pc:sldChg chg="modSp">
        <pc:chgData name="Siniša Vuksan" userId="3af124f9-b8e7-46e3-9422-21ae1d17ac0b" providerId="ADAL" clId="{1D7BEF69-AB5B-4956-BAB9-84E52471B6A7}" dt="2021-08-31T07:16:44.041" v="9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1D7BEF69-AB5B-4956-BAB9-84E52471B6A7}" dt="2021-08-31T07:16:44.041" v="9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1693123F-0D85-42DC-B844-19DB76FC2CA7}"/>
    <pc:docChg chg="undo custSel addSld delSld modSld">
      <pc:chgData name="Siniša Vuksan" userId="3af124f9-b8e7-46e3-9422-21ae1d17ac0b" providerId="ADAL" clId="{1693123F-0D85-42DC-B844-19DB76FC2CA7}" dt="2021-09-23T07:26:26.923" v="2792" actId="313"/>
      <pc:docMkLst>
        <pc:docMk/>
      </pc:docMkLst>
      <pc:sldChg chg="delSp modSp delAnim">
        <pc:chgData name="Siniša Vuksan" userId="3af124f9-b8e7-46e3-9422-21ae1d17ac0b" providerId="ADAL" clId="{1693123F-0D85-42DC-B844-19DB76FC2CA7}" dt="2021-09-23T07:20:45.070" v="2195" actId="20577"/>
        <pc:sldMkLst>
          <pc:docMk/>
          <pc:sldMk cId="1067701834" sldId="261"/>
        </pc:sldMkLst>
        <pc:spChg chg="mod">
          <ac:chgData name="Siniša Vuksan" userId="3af124f9-b8e7-46e3-9422-21ae1d17ac0b" providerId="ADAL" clId="{1693123F-0D85-42DC-B844-19DB76FC2CA7}" dt="2021-09-22T06:22:06.175" v="219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Vuksan" userId="3af124f9-b8e7-46e3-9422-21ae1d17ac0b" providerId="ADAL" clId="{1693123F-0D85-42DC-B844-19DB76FC2CA7}" dt="2021-09-23T07:20:45.070" v="2195" actId="20577"/>
          <ac:spMkLst>
            <pc:docMk/>
            <pc:sldMk cId="1067701834" sldId="261"/>
            <ac:spMk id="5" creationId="{718FF3D2-6816-42B0-822B-02DA9A789822}"/>
          </ac:spMkLst>
        </pc:spChg>
        <pc:spChg chg="mod">
          <ac:chgData name="Siniša Vuksan" userId="3af124f9-b8e7-46e3-9422-21ae1d17ac0b" providerId="ADAL" clId="{1693123F-0D85-42DC-B844-19DB76FC2CA7}" dt="2021-09-22T06:25:29.235" v="371" actId="20577"/>
          <ac:spMkLst>
            <pc:docMk/>
            <pc:sldMk cId="1067701834" sldId="261"/>
            <ac:spMk id="9" creationId="{3A247832-7899-4998-8F3C-86AC66DB3F6F}"/>
          </ac:spMkLst>
        </pc:spChg>
        <pc:spChg chg="mod">
          <ac:chgData name="Siniša Vuksan" userId="3af124f9-b8e7-46e3-9422-21ae1d17ac0b" providerId="ADAL" clId="{1693123F-0D85-42DC-B844-19DB76FC2CA7}" dt="2021-09-22T06:25:59.859" v="417" actId="20577"/>
          <ac:spMkLst>
            <pc:docMk/>
            <pc:sldMk cId="1067701834" sldId="261"/>
            <ac:spMk id="10" creationId="{E915451B-C7E2-4D6D-A9A7-51D2041E42FD}"/>
          </ac:spMkLst>
        </pc:spChg>
        <pc:spChg chg="mod">
          <ac:chgData name="Siniša Vuksan" userId="3af124f9-b8e7-46e3-9422-21ae1d17ac0b" providerId="ADAL" clId="{1693123F-0D85-42DC-B844-19DB76FC2CA7}" dt="2021-09-22T06:25:00.856" v="313" actId="1038"/>
          <ac:spMkLst>
            <pc:docMk/>
            <pc:sldMk cId="1067701834" sldId="261"/>
            <ac:spMk id="11" creationId="{49998313-A206-4FBF-ADE6-452626A8D4EE}"/>
          </ac:spMkLst>
        </pc:spChg>
        <pc:spChg chg="mod">
          <ac:chgData name="Siniša Vuksan" userId="3af124f9-b8e7-46e3-9422-21ae1d17ac0b" providerId="ADAL" clId="{1693123F-0D85-42DC-B844-19DB76FC2CA7}" dt="2021-09-22T06:26:18.387" v="450" actId="20577"/>
          <ac:spMkLst>
            <pc:docMk/>
            <pc:sldMk cId="1067701834" sldId="261"/>
            <ac:spMk id="12" creationId="{810BA0AD-9ACD-45FA-8E08-8776742750E9}"/>
          </ac:spMkLst>
        </pc:spChg>
        <pc:spChg chg="mod">
          <ac:chgData name="Siniša Vuksan" userId="3af124f9-b8e7-46e3-9422-21ae1d17ac0b" providerId="ADAL" clId="{1693123F-0D85-42DC-B844-19DB76FC2CA7}" dt="2021-09-22T06:25:14.856" v="340" actId="20577"/>
          <ac:spMkLst>
            <pc:docMk/>
            <pc:sldMk cId="1067701834" sldId="261"/>
            <ac:spMk id="13" creationId="{8C9929DA-BB27-4D78-9D75-4A70D348DE3C}"/>
          </ac:spMkLst>
        </pc:spChg>
        <pc:spChg chg="mod">
          <ac:chgData name="Siniša Vuksan" userId="3af124f9-b8e7-46e3-9422-21ae1d17ac0b" providerId="ADAL" clId="{1693123F-0D85-42DC-B844-19DB76FC2CA7}" dt="2021-09-22T06:27:14.357" v="452" actId="20577"/>
          <ac:spMkLst>
            <pc:docMk/>
            <pc:sldMk cId="1067701834" sldId="261"/>
            <ac:spMk id="14" creationId="{FC24B69F-A050-45D7-9B6F-CB0625D28B14}"/>
          </ac:spMkLst>
        </pc:spChg>
        <pc:spChg chg="del">
          <ac:chgData name="Siniša Vuksan" userId="3af124f9-b8e7-46e3-9422-21ae1d17ac0b" providerId="ADAL" clId="{1693123F-0D85-42DC-B844-19DB76FC2CA7}" dt="2021-09-22T06:26:21.896" v="451" actId="478"/>
          <ac:spMkLst>
            <pc:docMk/>
            <pc:sldMk cId="1067701834" sldId="261"/>
            <ac:spMk id="15" creationId="{8ECA6D0F-C3DF-4EC8-A82C-81958C749542}"/>
          </ac:spMkLst>
        </pc:spChg>
        <pc:picChg chg="mod">
          <ac:chgData name="Siniša Vuksan" userId="3af124f9-b8e7-46e3-9422-21ae1d17ac0b" providerId="ADAL" clId="{1693123F-0D85-42DC-B844-19DB76FC2CA7}" dt="2021-09-22T06:22:02.367" v="217" actId="1035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Vuksan" userId="3af124f9-b8e7-46e3-9422-21ae1d17ac0b" providerId="ADAL" clId="{1693123F-0D85-42DC-B844-19DB76FC2CA7}" dt="2021-09-22T06:24:43.254" v="293" actId="1076"/>
          <ac:picMkLst>
            <pc:docMk/>
            <pc:sldMk cId="1067701834" sldId="261"/>
            <ac:picMk id="6" creationId="{D255B4FC-89B0-4357-9C41-9F0792D7E4FD}"/>
          </ac:picMkLst>
        </pc:picChg>
      </pc:sldChg>
      <pc:sldChg chg="addSp modSp modAnim">
        <pc:chgData name="Siniša Vuksan" userId="3af124f9-b8e7-46e3-9422-21ae1d17ac0b" providerId="ADAL" clId="{1693123F-0D85-42DC-B844-19DB76FC2CA7}" dt="2021-09-23T07:18:04.781" v="1923" actId="20577"/>
        <pc:sldMkLst>
          <pc:docMk/>
          <pc:sldMk cId="2122178903" sldId="288"/>
        </pc:sldMkLst>
        <pc:spChg chg="mod">
          <ac:chgData name="Siniša Vuksan" userId="3af124f9-b8e7-46e3-9422-21ae1d17ac0b" providerId="ADAL" clId="{1693123F-0D85-42DC-B844-19DB76FC2CA7}" dt="2021-09-23T07:13:58.094" v="1556" actId="1038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1693123F-0D85-42DC-B844-19DB76FC2CA7}" dt="2021-09-23T07:13:16.524" v="1486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Vuksan" userId="3af124f9-b8e7-46e3-9422-21ae1d17ac0b" providerId="ADAL" clId="{1693123F-0D85-42DC-B844-19DB76FC2CA7}" dt="2021-09-23T07:14:14.314" v="1574" actId="114"/>
          <ac:spMkLst>
            <pc:docMk/>
            <pc:sldMk cId="2122178903" sldId="288"/>
            <ac:spMk id="8" creationId="{E74DEB7E-E58B-4602-A653-5856BDC59EB5}"/>
          </ac:spMkLst>
        </pc:spChg>
        <pc:spChg chg="add mod">
          <ac:chgData name="Siniša Vuksan" userId="3af124f9-b8e7-46e3-9422-21ae1d17ac0b" providerId="ADAL" clId="{1693123F-0D85-42DC-B844-19DB76FC2CA7}" dt="2021-09-23T07:18:04.781" v="1923" actId="20577"/>
          <ac:spMkLst>
            <pc:docMk/>
            <pc:sldMk cId="2122178903" sldId="288"/>
            <ac:spMk id="9" creationId="{679243D0-F3E7-4D80-911F-1C3625648221}"/>
          </ac:spMkLst>
        </pc:spChg>
        <pc:spChg chg="mod">
          <ac:chgData name="Siniša Vuksan" userId="3af124f9-b8e7-46e3-9422-21ae1d17ac0b" providerId="ADAL" clId="{1693123F-0D85-42DC-B844-19DB76FC2CA7}" dt="2021-09-23T07:14:01.896" v="1559" actId="1035"/>
          <ac:spMkLst>
            <pc:docMk/>
            <pc:sldMk cId="2122178903" sldId="288"/>
            <ac:spMk id="15" creationId="{B6F6218F-B4B9-406F-B418-980485A9DCA8}"/>
          </ac:spMkLst>
        </pc:spChg>
      </pc:sldChg>
      <pc:sldChg chg="modSp modAnim">
        <pc:chgData name="Siniša Vuksan" userId="3af124f9-b8e7-46e3-9422-21ae1d17ac0b" providerId="ADAL" clId="{1693123F-0D85-42DC-B844-19DB76FC2CA7}" dt="2021-09-23T07:20:32.417" v="2166" actId="1035"/>
        <pc:sldMkLst>
          <pc:docMk/>
          <pc:sldMk cId="1236318662" sldId="292"/>
        </pc:sldMkLst>
        <pc:spChg chg="mod">
          <ac:chgData name="Siniša Vuksan" userId="3af124f9-b8e7-46e3-9422-21ae1d17ac0b" providerId="ADAL" clId="{1693123F-0D85-42DC-B844-19DB76FC2CA7}" dt="2021-09-23T07:20:32.417" v="2166" actId="1035"/>
          <ac:spMkLst>
            <pc:docMk/>
            <pc:sldMk cId="1236318662" sldId="292"/>
            <ac:spMk id="3" creationId="{B7889F66-CCBB-4BC4-8656-0552E49AE557}"/>
          </ac:spMkLst>
        </pc:spChg>
        <pc:spChg chg="mod">
          <ac:chgData name="Siniša Vuksan" userId="3af124f9-b8e7-46e3-9422-21ae1d17ac0b" providerId="ADAL" clId="{1693123F-0D85-42DC-B844-19DB76FC2CA7}" dt="2021-09-22T06:16:37.409" v="188" actId="207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Vuksan" userId="3af124f9-b8e7-46e3-9422-21ae1d17ac0b" providerId="ADAL" clId="{1693123F-0D85-42DC-B844-19DB76FC2CA7}" dt="2021-09-22T06:13:20.540" v="118" actId="107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Vuksan" userId="3af124f9-b8e7-46e3-9422-21ae1d17ac0b" providerId="ADAL" clId="{1693123F-0D85-42DC-B844-19DB76FC2CA7}" dt="2021-09-22T06:08:10.556" v="76" actId="1076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">
        <pc:chgData name="Siniša Vuksan" userId="3af124f9-b8e7-46e3-9422-21ae1d17ac0b" providerId="ADAL" clId="{1693123F-0D85-42DC-B844-19DB76FC2CA7}" dt="2021-09-23T07:26:26.923" v="2792" actId="313"/>
        <pc:sldMkLst>
          <pc:docMk/>
          <pc:sldMk cId="3772707989" sldId="293"/>
        </pc:sldMkLst>
        <pc:spChg chg="mod">
          <ac:chgData name="Siniša Vuksan" userId="3af124f9-b8e7-46e3-9422-21ae1d17ac0b" providerId="ADAL" clId="{1693123F-0D85-42DC-B844-19DB76FC2CA7}" dt="2021-09-22T06:17:38.542" v="192" actId="1076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Vuksan" userId="3af124f9-b8e7-46e3-9422-21ae1d17ac0b" providerId="ADAL" clId="{1693123F-0D85-42DC-B844-19DB76FC2CA7}" dt="2021-09-23T07:26:26.923" v="2792" actId="313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Vuksan" userId="3af124f9-b8e7-46e3-9422-21ae1d17ac0b" providerId="ADAL" clId="{1693123F-0D85-42DC-B844-19DB76FC2CA7}" dt="2021-09-22T06:17:43.582" v="194" actId="14100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Vuksan" userId="3af124f9-b8e7-46e3-9422-21ae1d17ac0b" providerId="ADAL" clId="{1693123F-0D85-42DC-B844-19DB76FC2CA7}" dt="2021-09-22T06:08:32.798" v="79" actId="1076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delSp modSp delAnim modAnim">
        <pc:chgData name="Siniša Vuksan" userId="3af124f9-b8e7-46e3-9422-21ae1d17ac0b" providerId="ADAL" clId="{1693123F-0D85-42DC-B844-19DB76FC2CA7}" dt="2021-09-23T07:21:20.446" v="2267" actId="113"/>
        <pc:sldMkLst>
          <pc:docMk/>
          <pc:sldMk cId="3442932805" sldId="294"/>
        </pc:sldMkLst>
        <pc:spChg chg="mod">
          <ac:chgData name="Siniša Vuksan" userId="3af124f9-b8e7-46e3-9422-21ae1d17ac0b" providerId="ADAL" clId="{1693123F-0D85-42DC-B844-19DB76FC2CA7}" dt="2021-09-23T07:21:01.438" v="2226" actId="114"/>
          <ac:spMkLst>
            <pc:docMk/>
            <pc:sldMk cId="3442932805" sldId="294"/>
            <ac:spMk id="5" creationId="{718FF3D2-6816-42B0-822B-02DA9A789822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0" creationId="{8551077F-D273-4A23-BAFA-AFBC26596082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1" creationId="{72888712-0183-4A61-912E-2592A7117376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2" creationId="{C47A01B6-E0A3-4949-B27E-C0831027DB05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3" creationId="{BBC87E6C-C1D8-45B4-97CC-FBFB802C571F}"/>
          </ac:spMkLst>
        </pc:spChg>
        <pc:spChg chg="mod">
          <ac:chgData name="Siniša Vuksan" userId="3af124f9-b8e7-46e3-9422-21ae1d17ac0b" providerId="ADAL" clId="{1693123F-0D85-42DC-B844-19DB76FC2CA7}" dt="2021-09-22T07:05:20.581" v="656" actId="1036"/>
          <ac:spMkLst>
            <pc:docMk/>
            <pc:sldMk cId="3442932805" sldId="294"/>
            <ac:spMk id="14" creationId="{DBE0434C-11F2-43EE-B5AE-02F82EE91147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5" creationId="{ACA1BB07-2295-4701-B282-F157E97BDC5F}"/>
          </ac:spMkLst>
        </pc:spChg>
        <pc:spChg chg="del">
          <ac:chgData name="Siniša Vuksan" userId="3af124f9-b8e7-46e3-9422-21ae1d17ac0b" providerId="ADAL" clId="{1693123F-0D85-42DC-B844-19DB76FC2CA7}" dt="2021-09-22T06:27:39.639" v="454" actId="478"/>
          <ac:spMkLst>
            <pc:docMk/>
            <pc:sldMk cId="3442932805" sldId="294"/>
            <ac:spMk id="16" creationId="{55310CEA-F836-45CF-AA82-E3D6CD10AF8C}"/>
          </ac:spMkLst>
        </pc:spChg>
        <pc:spChg chg="add mod">
          <ac:chgData name="Siniša Vuksan" userId="3af124f9-b8e7-46e3-9422-21ae1d17ac0b" providerId="ADAL" clId="{1693123F-0D85-42DC-B844-19DB76FC2CA7}" dt="2021-09-23T07:21:20.446" v="2267" actId="113"/>
          <ac:spMkLst>
            <pc:docMk/>
            <pc:sldMk cId="3442932805" sldId="294"/>
            <ac:spMk id="17" creationId="{4A6BCB86-E9F5-40E0-94E4-B4506EEB71A4}"/>
          </ac:spMkLst>
        </pc:spChg>
        <pc:picChg chg="mod">
          <ac:chgData name="Siniša Vuksan" userId="3af124f9-b8e7-46e3-9422-21ae1d17ac0b" providerId="ADAL" clId="{1693123F-0D85-42DC-B844-19DB76FC2CA7}" dt="2021-09-22T06:22:16.238" v="223" actId="1035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Vuksan" userId="3af124f9-b8e7-46e3-9422-21ae1d17ac0b" providerId="ADAL" clId="{1693123F-0D85-42DC-B844-19DB76FC2CA7}" dt="2021-09-22T07:05:20.581" v="656" actId="1036"/>
          <ac:picMkLst>
            <pc:docMk/>
            <pc:sldMk cId="3442932805" sldId="294"/>
            <ac:picMk id="6" creationId="{D255B4FC-89B0-4357-9C41-9F0792D7E4FD}"/>
          </ac:picMkLst>
        </pc:picChg>
      </pc:sldChg>
      <pc:sldChg chg="modSp">
        <pc:chgData name="Siniša Vuksan" userId="3af124f9-b8e7-46e3-9422-21ae1d17ac0b" providerId="ADAL" clId="{1693123F-0D85-42DC-B844-19DB76FC2CA7}" dt="2021-09-23T07:24:17.704" v="2554" actId="20577"/>
        <pc:sldMkLst>
          <pc:docMk/>
          <pc:sldMk cId="986372035" sldId="305"/>
        </pc:sldMkLst>
        <pc:spChg chg="mod">
          <ac:chgData name="Siniša Vuksan" userId="3af124f9-b8e7-46e3-9422-21ae1d17ac0b" providerId="ADAL" clId="{1693123F-0D85-42DC-B844-19DB76FC2CA7}" dt="2021-09-23T07:18:54.120" v="1999" actId="113"/>
          <ac:spMkLst>
            <pc:docMk/>
            <pc:sldMk cId="986372035" sldId="305"/>
            <ac:spMk id="3" creationId="{B7889F66-CCBB-4BC4-8656-0552E49AE557}"/>
          </ac:spMkLst>
        </pc:spChg>
        <pc:spChg chg="mod">
          <ac:chgData name="Siniša Vuksan" userId="3af124f9-b8e7-46e3-9422-21ae1d17ac0b" providerId="ADAL" clId="{1693123F-0D85-42DC-B844-19DB76FC2CA7}" dt="2021-09-23T07:24:17.704" v="2554" actId="20577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1693123F-0D85-42DC-B844-19DB76FC2CA7}" dt="2021-09-22T06:08:14.011" v="77" actId="1076"/>
          <ac:picMkLst>
            <pc:docMk/>
            <pc:sldMk cId="986372035" sldId="305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6D9769B0-CF24-4F53-B31F-FD375746DCFE}"/>
    <pc:docChg chg="undo custSel addSld modSld sldOrd">
      <pc:chgData name="Siniša Vuksan" userId="3af124f9-b8e7-46e3-9422-21ae1d17ac0b" providerId="ADAL" clId="{6D9769B0-CF24-4F53-B31F-FD375746DCFE}" dt="2021-09-17T11:25:14.407" v="532"/>
      <pc:docMkLst>
        <pc:docMk/>
      </pc:docMkLst>
      <pc:sldChg chg="modSp">
        <pc:chgData name="Siniša Vuksan" userId="3af124f9-b8e7-46e3-9422-21ae1d17ac0b" providerId="ADAL" clId="{6D9769B0-CF24-4F53-B31F-FD375746DCFE}" dt="2021-09-17T11:07:36.680" v="17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6D9769B0-CF24-4F53-B31F-FD375746DCFE}" dt="2021-09-17T11:07:36.680" v="17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CD204E84-8BF4-4FBE-B741-2F69FD621F44}"/>
    <pc:docChg chg="undo custSel addSld delSld modSld sldOrd">
      <pc:chgData name="Siniša Vuksan" userId="3af124f9-b8e7-46e3-9422-21ae1d17ac0b" providerId="ADAL" clId="{CD204E84-8BF4-4FBE-B741-2F69FD621F44}" dt="2021-09-21T09:11:31.697" v="454"/>
      <pc:docMkLst>
        <pc:docMk/>
      </pc:docMkLst>
      <pc:sldChg chg="modSp">
        <pc:chgData name="Siniša Vuksan" userId="3af124f9-b8e7-46e3-9422-21ae1d17ac0b" providerId="ADAL" clId="{CD204E84-8BF4-4FBE-B741-2F69FD621F44}" dt="2021-09-21T07:55:30.778" v="14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CD204E84-8BF4-4FBE-B741-2F69FD621F44}" dt="2021-09-21T07:55:30.778" v="14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D11D9B47-9EFF-46EF-BAC4-0174A5B9F19D}"/>
    <pc:docChg chg="undo custSel addSld delSld modSld">
      <pc:chgData name="Siniša Vuksan" userId="3af124f9-b8e7-46e3-9422-21ae1d17ac0b" providerId="ADAL" clId="{D11D9B47-9EFF-46EF-BAC4-0174A5B9F19D}" dt="2021-10-19T09:15:56.987" v="1274" actId="20577"/>
      <pc:docMkLst>
        <pc:docMk/>
      </pc:docMkLst>
      <pc:sldChg chg="modSp">
        <pc:chgData name="Siniša Vuksan" userId="3af124f9-b8e7-46e3-9422-21ae1d17ac0b" providerId="ADAL" clId="{D11D9B47-9EFF-46EF-BAC4-0174A5B9F19D}" dt="2021-10-19T08:27:59.359" v="22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D11D9B47-9EFF-46EF-BAC4-0174A5B9F19D}" dt="2021-10-19T08:27:59.359" v="22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D11D9B47-9EFF-46EF-BAC4-0174A5B9F19D}" dt="2021-10-19T08:27:51.285" v="0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delSp modSp delAnim modAnim">
        <pc:chgData name="Siniša Vuksan" userId="3af124f9-b8e7-46e3-9422-21ae1d17ac0b" providerId="ADAL" clId="{D11D9B47-9EFF-46EF-BAC4-0174A5B9F19D}" dt="2021-10-19T09:06:36.343" v="795" actId="20577"/>
        <pc:sldMkLst>
          <pc:docMk/>
          <pc:sldMk cId="1067701834" sldId="261"/>
        </pc:sldMkLst>
        <pc:spChg chg="mod">
          <ac:chgData name="Siniša Vuksan" userId="3af124f9-b8e7-46e3-9422-21ae1d17ac0b" providerId="ADAL" clId="{D11D9B47-9EFF-46EF-BAC4-0174A5B9F19D}" dt="2021-10-19T08:57:43.879" v="644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Vuksan" userId="3af124f9-b8e7-46e3-9422-21ae1d17ac0b" providerId="ADAL" clId="{D11D9B47-9EFF-46EF-BAC4-0174A5B9F19D}" dt="2021-10-19T09:03:01.497" v="740" actId="20577"/>
          <ac:spMkLst>
            <pc:docMk/>
            <pc:sldMk cId="1067701834" sldId="261"/>
            <ac:spMk id="5" creationId="{718FF3D2-6816-42B0-822B-02DA9A789822}"/>
          </ac:spMkLst>
        </pc:spChg>
        <pc:spChg chg="mod">
          <ac:chgData name="Siniša Vuksan" userId="3af124f9-b8e7-46e3-9422-21ae1d17ac0b" providerId="ADAL" clId="{D11D9B47-9EFF-46EF-BAC4-0174A5B9F19D}" dt="2021-10-19T09:06:36.343" v="795" actId="20577"/>
          <ac:spMkLst>
            <pc:docMk/>
            <pc:sldMk cId="1067701834" sldId="261"/>
            <ac:spMk id="9" creationId="{3A247832-7899-4998-8F3C-86AC66DB3F6F}"/>
          </ac:spMkLst>
        </pc:spChg>
        <pc:spChg chg="del">
          <ac:chgData name="Siniša Vuksan" userId="3af124f9-b8e7-46e3-9422-21ae1d17ac0b" providerId="ADAL" clId="{D11D9B47-9EFF-46EF-BAC4-0174A5B9F19D}" dt="2021-10-19T09:02:25.195" v="675" actId="478"/>
          <ac:spMkLst>
            <pc:docMk/>
            <pc:sldMk cId="1067701834" sldId="261"/>
            <ac:spMk id="10" creationId="{E915451B-C7E2-4D6D-A9A7-51D2041E42FD}"/>
          </ac:spMkLst>
        </pc:spChg>
        <pc:spChg chg="mod">
          <ac:chgData name="Siniša Vuksan" userId="3af124f9-b8e7-46e3-9422-21ae1d17ac0b" providerId="ADAL" clId="{D11D9B47-9EFF-46EF-BAC4-0174A5B9F19D}" dt="2021-10-19T09:04:10.925" v="768" actId="20577"/>
          <ac:spMkLst>
            <pc:docMk/>
            <pc:sldMk cId="1067701834" sldId="261"/>
            <ac:spMk id="11" creationId="{49998313-A206-4FBF-ADE6-452626A8D4EE}"/>
          </ac:spMkLst>
        </pc:spChg>
        <pc:spChg chg="del">
          <ac:chgData name="Siniša Vuksan" userId="3af124f9-b8e7-46e3-9422-21ae1d17ac0b" providerId="ADAL" clId="{D11D9B47-9EFF-46EF-BAC4-0174A5B9F19D}" dt="2021-10-19T09:02:25.195" v="675" actId="478"/>
          <ac:spMkLst>
            <pc:docMk/>
            <pc:sldMk cId="1067701834" sldId="261"/>
            <ac:spMk id="12" creationId="{810BA0AD-9ACD-45FA-8E08-8776742750E9}"/>
          </ac:spMkLst>
        </pc:spChg>
        <pc:spChg chg="mod">
          <ac:chgData name="Siniša Vuksan" userId="3af124f9-b8e7-46e3-9422-21ae1d17ac0b" providerId="ADAL" clId="{D11D9B47-9EFF-46EF-BAC4-0174A5B9F19D}" dt="2021-10-19T09:05:46.716" v="784" actId="20577"/>
          <ac:spMkLst>
            <pc:docMk/>
            <pc:sldMk cId="1067701834" sldId="261"/>
            <ac:spMk id="13" creationId="{8C9929DA-BB27-4D78-9D75-4A70D348DE3C}"/>
          </ac:spMkLst>
        </pc:spChg>
        <pc:spChg chg="del">
          <ac:chgData name="Siniša Vuksan" userId="3af124f9-b8e7-46e3-9422-21ae1d17ac0b" providerId="ADAL" clId="{D11D9B47-9EFF-46EF-BAC4-0174A5B9F19D}" dt="2021-10-19T09:02:25.195" v="675" actId="478"/>
          <ac:spMkLst>
            <pc:docMk/>
            <pc:sldMk cId="1067701834" sldId="261"/>
            <ac:spMk id="14" creationId="{FC24B69F-A050-45D7-9B6F-CB0625D28B14}"/>
          </ac:spMkLst>
        </pc:spChg>
        <pc:picChg chg="mod">
          <ac:chgData name="Siniša Vuksan" userId="3af124f9-b8e7-46e3-9422-21ae1d17ac0b" providerId="ADAL" clId="{D11D9B47-9EFF-46EF-BAC4-0174A5B9F19D}" dt="2021-10-19T08:58:15.529" v="646" actId="14100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Vuksan" userId="3af124f9-b8e7-46e3-9422-21ae1d17ac0b" providerId="ADAL" clId="{D11D9B47-9EFF-46EF-BAC4-0174A5B9F19D}" dt="2021-10-19T09:00:07.915" v="663" actId="14100"/>
          <ac:picMkLst>
            <pc:docMk/>
            <pc:sldMk cId="1067701834" sldId="261"/>
            <ac:picMk id="6" creationId="{D255B4FC-89B0-4357-9C41-9F0792D7E4FD}"/>
          </ac:picMkLst>
        </pc:picChg>
      </pc:sldChg>
      <pc:sldChg chg="modSp">
        <pc:chgData name="Siniša Vuksan" userId="3af124f9-b8e7-46e3-9422-21ae1d17ac0b" providerId="ADAL" clId="{D11D9B47-9EFF-46EF-BAC4-0174A5B9F19D}" dt="2021-10-19T08:32:14.968" v="313" actId="20577"/>
        <pc:sldMkLst>
          <pc:docMk/>
          <pc:sldMk cId="2122178903" sldId="288"/>
        </pc:sldMkLst>
        <pc:spChg chg="mod">
          <ac:chgData name="Siniša Vuksan" userId="3af124f9-b8e7-46e3-9422-21ae1d17ac0b" providerId="ADAL" clId="{D11D9B47-9EFF-46EF-BAC4-0174A5B9F19D}" dt="2021-10-19T08:29:19.785" v="31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D11D9B47-9EFF-46EF-BAC4-0174A5B9F19D}" dt="2021-10-19T08:28:14.623" v="25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Vuksan" userId="3af124f9-b8e7-46e3-9422-21ae1d17ac0b" providerId="ADAL" clId="{D11D9B47-9EFF-46EF-BAC4-0174A5B9F19D}" dt="2021-10-19T08:32:14.968" v="313" actId="20577"/>
          <ac:spMkLst>
            <pc:docMk/>
            <pc:sldMk cId="2122178903" sldId="288"/>
            <ac:spMk id="9" creationId="{679243D0-F3E7-4D80-911F-1C3625648221}"/>
          </ac:spMkLst>
        </pc:spChg>
        <pc:picChg chg="mod">
          <ac:chgData name="Siniša Vuksan" userId="3af124f9-b8e7-46e3-9422-21ae1d17ac0b" providerId="ADAL" clId="{D11D9B47-9EFF-46EF-BAC4-0174A5B9F19D}" dt="2021-10-19T08:28:51.155" v="26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D11D9B47-9EFF-46EF-BAC4-0174A5B9F19D}" dt="2021-10-19T08:30:17.229" v="33" actId="14100"/>
          <ac:picMkLst>
            <pc:docMk/>
            <pc:sldMk cId="2122178903" sldId="288"/>
            <ac:picMk id="7" creationId="{B84FDB09-BE7B-4B3E-81D2-D1640BD87FC5}"/>
          </ac:picMkLst>
        </pc:picChg>
      </pc:sldChg>
      <pc:sldChg chg="modSp modAnim">
        <pc:chgData name="Siniša Vuksan" userId="3af124f9-b8e7-46e3-9422-21ae1d17ac0b" providerId="ADAL" clId="{D11D9B47-9EFF-46EF-BAC4-0174A5B9F19D}" dt="2021-10-19T08:43:46.187" v="591" actId="20577"/>
        <pc:sldMkLst>
          <pc:docMk/>
          <pc:sldMk cId="1236318662" sldId="292"/>
        </pc:sldMkLst>
        <pc:spChg chg="mod">
          <ac:chgData name="Siniša Vuksan" userId="3af124f9-b8e7-46e3-9422-21ae1d17ac0b" providerId="ADAL" clId="{D11D9B47-9EFF-46EF-BAC4-0174A5B9F19D}" dt="2021-10-19T08:43:46.187" v="591" actId="20577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Vuksan" userId="3af124f9-b8e7-46e3-9422-21ae1d17ac0b" providerId="ADAL" clId="{D11D9B47-9EFF-46EF-BAC4-0174A5B9F19D}" dt="2021-10-19T08:35:09.624" v="492" actId="107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Vuksan" userId="3af124f9-b8e7-46e3-9422-21ae1d17ac0b" providerId="ADAL" clId="{D11D9B47-9EFF-46EF-BAC4-0174A5B9F19D}" dt="2021-10-19T08:29:00.466" v="28" actId="14826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">
        <pc:chgData name="Siniša Vuksan" userId="3af124f9-b8e7-46e3-9422-21ae1d17ac0b" providerId="ADAL" clId="{D11D9B47-9EFF-46EF-BAC4-0174A5B9F19D}" dt="2021-10-19T08:57:30.853" v="642" actId="14100"/>
        <pc:sldMkLst>
          <pc:docMk/>
          <pc:sldMk cId="3772707989" sldId="293"/>
        </pc:sldMkLst>
        <pc:spChg chg="mod">
          <ac:chgData name="Siniša Vuksan" userId="3af124f9-b8e7-46e3-9422-21ae1d17ac0b" providerId="ADAL" clId="{D11D9B47-9EFF-46EF-BAC4-0174A5B9F19D}" dt="2021-10-19T08:44:35.919" v="598" actId="20577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Vuksan" userId="3af124f9-b8e7-46e3-9422-21ae1d17ac0b" providerId="ADAL" clId="{D11D9B47-9EFF-46EF-BAC4-0174A5B9F19D}" dt="2021-10-19T08:57:27.755" v="641" actId="20577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Vuksan" userId="3af124f9-b8e7-46e3-9422-21ae1d17ac0b" providerId="ADAL" clId="{D11D9B47-9EFF-46EF-BAC4-0174A5B9F19D}" dt="2021-10-19T08:57:30.853" v="642" actId="14100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Vuksan" userId="3af124f9-b8e7-46e3-9422-21ae1d17ac0b" providerId="ADAL" clId="{D11D9B47-9EFF-46EF-BAC4-0174A5B9F19D}" dt="2021-10-19T08:29:07.497" v="29" actId="14826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delSp modSp addAnim delAnim modAnim">
        <pc:chgData name="Siniša Vuksan" userId="3af124f9-b8e7-46e3-9422-21ae1d17ac0b" providerId="ADAL" clId="{D11D9B47-9EFF-46EF-BAC4-0174A5B9F19D}" dt="2021-10-19T09:10:33.156" v="1049" actId="478"/>
        <pc:sldMkLst>
          <pc:docMk/>
          <pc:sldMk cId="3442932805" sldId="294"/>
        </pc:sldMkLst>
        <pc:spChg chg="mod">
          <ac:chgData name="Siniša Vuksan" userId="3af124f9-b8e7-46e3-9422-21ae1d17ac0b" providerId="ADAL" clId="{D11D9B47-9EFF-46EF-BAC4-0174A5B9F19D}" dt="2021-10-19T09:07:39.435" v="878" actId="20577"/>
          <ac:spMkLst>
            <pc:docMk/>
            <pc:sldMk cId="3442932805" sldId="294"/>
            <ac:spMk id="5" creationId="{718FF3D2-6816-42B0-822B-02DA9A789822}"/>
          </ac:spMkLst>
        </pc:spChg>
        <pc:spChg chg="add mod">
          <ac:chgData name="Siniša Vuksan" userId="3af124f9-b8e7-46e3-9422-21ae1d17ac0b" providerId="ADAL" clId="{D11D9B47-9EFF-46EF-BAC4-0174A5B9F19D}" dt="2021-10-19T09:09:21.312" v="1002" actId="20577"/>
          <ac:spMkLst>
            <pc:docMk/>
            <pc:sldMk cId="3442932805" sldId="294"/>
            <ac:spMk id="7" creationId="{209210FD-C700-48ED-ABD0-EBC4805D2AD8}"/>
          </ac:spMkLst>
        </pc:spChg>
        <pc:spChg chg="add mod">
          <ac:chgData name="Siniša Vuksan" userId="3af124f9-b8e7-46e3-9422-21ae1d17ac0b" providerId="ADAL" clId="{D11D9B47-9EFF-46EF-BAC4-0174A5B9F19D}" dt="2021-10-19T09:09:24.705" v="1008" actId="20577"/>
          <ac:spMkLst>
            <pc:docMk/>
            <pc:sldMk cId="3442932805" sldId="294"/>
            <ac:spMk id="8" creationId="{D1D389A1-39AB-4510-A14D-179F6D62DC00}"/>
          </ac:spMkLst>
        </pc:spChg>
        <pc:spChg chg="add mod">
          <ac:chgData name="Siniša Vuksan" userId="3af124f9-b8e7-46e3-9422-21ae1d17ac0b" providerId="ADAL" clId="{D11D9B47-9EFF-46EF-BAC4-0174A5B9F19D}" dt="2021-10-19T09:09:32.430" v="1019" actId="20577"/>
          <ac:spMkLst>
            <pc:docMk/>
            <pc:sldMk cId="3442932805" sldId="294"/>
            <ac:spMk id="9" creationId="{7027FB09-5659-4825-B9DF-DACA5CD2D200}"/>
          </ac:spMkLst>
        </pc:spChg>
        <pc:spChg chg="add mod">
          <ac:chgData name="Siniša Vuksan" userId="3af124f9-b8e7-46e3-9422-21ae1d17ac0b" providerId="ADAL" clId="{D11D9B47-9EFF-46EF-BAC4-0174A5B9F19D}" dt="2021-10-19T09:09:39.272" v="1028" actId="20577"/>
          <ac:spMkLst>
            <pc:docMk/>
            <pc:sldMk cId="3442932805" sldId="294"/>
            <ac:spMk id="10" creationId="{619898ED-9AD8-4B26-BD0D-F567AA4DCA27}"/>
          </ac:spMkLst>
        </pc:spChg>
        <pc:spChg chg="add mod">
          <ac:chgData name="Siniša Vuksan" userId="3af124f9-b8e7-46e3-9422-21ae1d17ac0b" providerId="ADAL" clId="{D11D9B47-9EFF-46EF-BAC4-0174A5B9F19D}" dt="2021-10-19T09:09:47.401" v="1033" actId="20577"/>
          <ac:spMkLst>
            <pc:docMk/>
            <pc:sldMk cId="3442932805" sldId="294"/>
            <ac:spMk id="11" creationId="{BC9E93B3-5D6B-402F-B495-7636E69BC6A0}"/>
          </ac:spMkLst>
        </pc:spChg>
        <pc:spChg chg="add mod">
          <ac:chgData name="Siniša Vuksan" userId="3af124f9-b8e7-46e3-9422-21ae1d17ac0b" providerId="ADAL" clId="{D11D9B47-9EFF-46EF-BAC4-0174A5B9F19D}" dt="2021-10-19T09:09:53.301" v="1040" actId="20577"/>
          <ac:spMkLst>
            <pc:docMk/>
            <pc:sldMk cId="3442932805" sldId="294"/>
            <ac:spMk id="12" creationId="{3B434470-A2DE-4850-8390-F1DB37ED1061}"/>
          </ac:spMkLst>
        </pc:spChg>
        <pc:spChg chg="add mod">
          <ac:chgData name="Siniša Vuksan" userId="3af124f9-b8e7-46e3-9422-21ae1d17ac0b" providerId="ADAL" clId="{D11D9B47-9EFF-46EF-BAC4-0174A5B9F19D}" dt="2021-10-19T09:09:58.497" v="1048" actId="20577"/>
          <ac:spMkLst>
            <pc:docMk/>
            <pc:sldMk cId="3442932805" sldId="294"/>
            <ac:spMk id="13" creationId="{01F2A450-63A8-4FF7-850C-7C643FE64740}"/>
          </ac:spMkLst>
        </pc:spChg>
        <pc:spChg chg="add del mod">
          <ac:chgData name="Siniša Vuksan" userId="3af124f9-b8e7-46e3-9422-21ae1d17ac0b" providerId="ADAL" clId="{D11D9B47-9EFF-46EF-BAC4-0174A5B9F19D}" dt="2021-10-19T09:08:04.976" v="885" actId="478"/>
          <ac:spMkLst>
            <pc:docMk/>
            <pc:sldMk cId="3442932805" sldId="294"/>
            <ac:spMk id="14" creationId="{DBE0434C-11F2-43EE-B5AE-02F82EE91147}"/>
          </ac:spMkLst>
        </pc:spChg>
        <pc:spChg chg="del">
          <ac:chgData name="Siniša Vuksan" userId="3af124f9-b8e7-46e3-9422-21ae1d17ac0b" providerId="ADAL" clId="{D11D9B47-9EFF-46EF-BAC4-0174A5B9F19D}" dt="2021-10-19T09:10:33.156" v="1049" actId="478"/>
          <ac:spMkLst>
            <pc:docMk/>
            <pc:sldMk cId="3442932805" sldId="294"/>
            <ac:spMk id="17" creationId="{4A6BCB86-E9F5-40E0-94E4-B4506EEB71A4}"/>
          </ac:spMkLst>
        </pc:spChg>
        <pc:picChg chg="mod">
          <ac:chgData name="Siniša Vuksan" userId="3af124f9-b8e7-46e3-9422-21ae1d17ac0b" providerId="ADAL" clId="{D11D9B47-9EFF-46EF-BAC4-0174A5B9F19D}" dt="2021-10-19T08:58:23.266" v="647" actId="14826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Vuksan" userId="3af124f9-b8e7-46e3-9422-21ae1d17ac0b" providerId="ADAL" clId="{D11D9B47-9EFF-46EF-BAC4-0174A5B9F19D}" dt="2021-10-19T09:07:17.868" v="800" actId="1076"/>
          <ac:picMkLst>
            <pc:docMk/>
            <pc:sldMk cId="3442932805" sldId="294"/>
            <ac:picMk id="6" creationId="{D255B4FC-89B0-4357-9C41-9F0792D7E4FD}"/>
          </ac:picMkLst>
        </pc:picChg>
      </pc:sldChg>
      <pc:sldChg chg="modSp">
        <pc:chgData name="Siniša Vuksan" userId="3af124f9-b8e7-46e3-9422-21ae1d17ac0b" providerId="ADAL" clId="{D11D9B47-9EFF-46EF-BAC4-0174A5B9F19D}" dt="2021-10-19T08:34:41.371" v="488" actId="1076"/>
        <pc:sldMkLst>
          <pc:docMk/>
          <pc:sldMk cId="986372035" sldId="305"/>
        </pc:sldMkLst>
        <pc:spChg chg="mod">
          <ac:chgData name="Siniša Vuksan" userId="3af124f9-b8e7-46e3-9422-21ae1d17ac0b" providerId="ADAL" clId="{D11D9B47-9EFF-46EF-BAC4-0174A5B9F19D}" dt="2021-10-19T08:34:37.460" v="487" actId="14100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D11D9B47-9EFF-46EF-BAC4-0174A5B9F19D}" dt="2021-10-19T08:33:04.561" v="314" actId="14826"/>
          <ac:picMkLst>
            <pc:docMk/>
            <pc:sldMk cId="986372035" sldId="305"/>
            <ac:picMk id="2" creationId="{8F0B890C-6670-40D9-BC5A-12739E4FF41E}"/>
          </ac:picMkLst>
        </pc:picChg>
        <pc:picChg chg="mod">
          <ac:chgData name="Siniša Vuksan" userId="3af124f9-b8e7-46e3-9422-21ae1d17ac0b" providerId="ADAL" clId="{D11D9B47-9EFF-46EF-BAC4-0174A5B9F19D}" dt="2021-10-19T08:28:55.325" v="27" actId="14826"/>
          <ac:picMkLst>
            <pc:docMk/>
            <pc:sldMk cId="986372035" sldId="305"/>
            <ac:picMk id="4" creationId="{1B2619D9-4F98-4A11-8FFE-57C7EB1F529A}"/>
          </ac:picMkLst>
        </pc:picChg>
        <pc:picChg chg="mod">
          <ac:chgData name="Siniša Vuksan" userId="3af124f9-b8e7-46e3-9422-21ae1d17ac0b" providerId="ADAL" clId="{D11D9B47-9EFF-46EF-BAC4-0174A5B9F19D}" dt="2021-10-19T08:34:41.371" v="488" actId="1076"/>
          <ac:picMkLst>
            <pc:docMk/>
            <pc:sldMk cId="986372035" sldId="305"/>
            <ac:picMk id="6" creationId="{BE9B2350-381E-4834-8696-09EA5258CEB0}"/>
          </ac:picMkLst>
        </pc:picChg>
      </pc:sldChg>
      <pc:sldChg chg="addSp delSp modSp add delAnim modAnim">
        <pc:chgData name="Siniša Vuksan" userId="3af124f9-b8e7-46e3-9422-21ae1d17ac0b" providerId="ADAL" clId="{D11D9B47-9EFF-46EF-BAC4-0174A5B9F19D}" dt="2021-10-19T09:13:04.684" v="1172" actId="20577"/>
        <pc:sldMkLst>
          <pc:docMk/>
          <pc:sldMk cId="1275567278" sldId="308"/>
        </pc:sldMkLst>
        <pc:spChg chg="mod">
          <ac:chgData name="Siniša Vuksan" userId="3af124f9-b8e7-46e3-9422-21ae1d17ac0b" providerId="ADAL" clId="{D11D9B47-9EFF-46EF-BAC4-0174A5B9F19D}" dt="2021-10-19T09:11:39.997" v="1125" actId="1036"/>
          <ac:spMkLst>
            <pc:docMk/>
            <pc:sldMk cId="1275567278" sldId="308"/>
            <ac:spMk id="5" creationId="{718FF3D2-6816-42B0-822B-02DA9A789822}"/>
          </ac:spMkLst>
        </pc:spChg>
        <pc:spChg chg="add mod">
          <ac:chgData name="Siniša Vuksan" userId="3af124f9-b8e7-46e3-9422-21ae1d17ac0b" providerId="ADAL" clId="{D11D9B47-9EFF-46EF-BAC4-0174A5B9F19D}" dt="2021-10-19T09:12:28.048" v="1144" actId="20577"/>
          <ac:spMkLst>
            <pc:docMk/>
            <pc:sldMk cId="1275567278" sldId="308"/>
            <ac:spMk id="7" creationId="{2C1B5FF1-443A-4D88-A9B4-EB0547783EE9}"/>
          </ac:spMkLst>
        </pc:spChg>
        <pc:spChg chg="add mod">
          <ac:chgData name="Siniša Vuksan" userId="3af124f9-b8e7-46e3-9422-21ae1d17ac0b" providerId="ADAL" clId="{D11D9B47-9EFF-46EF-BAC4-0174A5B9F19D}" dt="2021-10-19T09:12:31.865" v="1149" actId="20577"/>
          <ac:spMkLst>
            <pc:docMk/>
            <pc:sldMk cId="1275567278" sldId="308"/>
            <ac:spMk id="8" creationId="{A5EB9A7D-4B0D-4129-91A8-6D5A1564B99A}"/>
          </ac:spMkLst>
        </pc:spChg>
        <pc:spChg chg="add mod">
          <ac:chgData name="Siniša Vuksan" userId="3af124f9-b8e7-46e3-9422-21ae1d17ac0b" providerId="ADAL" clId="{D11D9B47-9EFF-46EF-BAC4-0174A5B9F19D}" dt="2021-10-19T09:12:38.127" v="1161" actId="20577"/>
          <ac:spMkLst>
            <pc:docMk/>
            <pc:sldMk cId="1275567278" sldId="308"/>
            <ac:spMk id="9" creationId="{3E36CBFC-0496-4FC5-9C95-890882DCDD80}"/>
          </ac:spMkLst>
        </pc:spChg>
        <pc:spChg chg="add mod">
          <ac:chgData name="Siniša Vuksan" userId="3af124f9-b8e7-46e3-9422-21ae1d17ac0b" providerId="ADAL" clId="{D11D9B47-9EFF-46EF-BAC4-0174A5B9F19D}" dt="2021-10-19T09:12:46.422" v="1168" actId="20577"/>
          <ac:spMkLst>
            <pc:docMk/>
            <pc:sldMk cId="1275567278" sldId="308"/>
            <ac:spMk id="10" creationId="{DF17AA8D-FF70-4102-BBFD-657F010404ED}"/>
          </ac:spMkLst>
        </pc:spChg>
        <pc:spChg chg="del">
          <ac:chgData name="Siniša Vuksan" userId="3af124f9-b8e7-46e3-9422-21ae1d17ac0b" providerId="ADAL" clId="{D11D9B47-9EFF-46EF-BAC4-0174A5B9F19D}" dt="2021-10-19T09:10:41.227" v="1050" actId="478"/>
          <ac:spMkLst>
            <pc:docMk/>
            <pc:sldMk cId="1275567278" sldId="308"/>
            <ac:spMk id="14" creationId="{DBE0434C-11F2-43EE-B5AE-02F82EE91147}"/>
          </ac:spMkLst>
        </pc:spChg>
        <pc:spChg chg="mod">
          <ac:chgData name="Siniša Vuksan" userId="3af124f9-b8e7-46e3-9422-21ae1d17ac0b" providerId="ADAL" clId="{D11D9B47-9EFF-46EF-BAC4-0174A5B9F19D}" dt="2021-10-19T09:13:04.684" v="1172" actId="20577"/>
          <ac:spMkLst>
            <pc:docMk/>
            <pc:sldMk cId="1275567278" sldId="308"/>
            <ac:spMk id="17" creationId="{4A6BCB86-E9F5-40E0-94E4-B4506EEB71A4}"/>
          </ac:spMkLst>
        </pc:spChg>
        <pc:picChg chg="mod">
          <ac:chgData name="Siniša Vuksan" userId="3af124f9-b8e7-46e3-9422-21ae1d17ac0b" providerId="ADAL" clId="{D11D9B47-9EFF-46EF-BAC4-0174A5B9F19D}" dt="2021-10-19T09:10:45.168" v="1051" actId="14100"/>
          <ac:picMkLst>
            <pc:docMk/>
            <pc:sldMk cId="1275567278" sldId="308"/>
            <ac:picMk id="4" creationId="{6EA4478F-12CA-4225-8F02-AFD946883A9C}"/>
          </ac:picMkLst>
        </pc:picChg>
        <pc:picChg chg="mod">
          <ac:chgData name="Siniša Vuksan" userId="3af124f9-b8e7-46e3-9422-21ae1d17ac0b" providerId="ADAL" clId="{D11D9B47-9EFF-46EF-BAC4-0174A5B9F19D}" dt="2021-10-19T09:11:13.617" v="1053" actId="1076"/>
          <ac:picMkLst>
            <pc:docMk/>
            <pc:sldMk cId="1275567278" sldId="308"/>
            <ac:picMk id="6" creationId="{D255B4FC-89B0-4357-9C41-9F0792D7E4FD}"/>
          </ac:picMkLst>
        </pc:picChg>
      </pc:sldChg>
      <pc:sldChg chg="delSp modSp add delAnim">
        <pc:chgData name="Siniša Vuksan" userId="3af124f9-b8e7-46e3-9422-21ae1d17ac0b" providerId="ADAL" clId="{D11D9B47-9EFF-46EF-BAC4-0174A5B9F19D}" dt="2021-10-19T09:15:56.987" v="1274" actId="20577"/>
        <pc:sldMkLst>
          <pc:docMk/>
          <pc:sldMk cId="670001361" sldId="309"/>
        </pc:sldMkLst>
        <pc:spChg chg="mod">
          <ac:chgData name="Siniša Vuksan" userId="3af124f9-b8e7-46e3-9422-21ae1d17ac0b" providerId="ADAL" clId="{D11D9B47-9EFF-46EF-BAC4-0174A5B9F19D}" dt="2021-10-19T09:15:01.073" v="1231" actId="20577"/>
          <ac:spMkLst>
            <pc:docMk/>
            <pc:sldMk cId="670001361" sldId="309"/>
            <ac:spMk id="5" creationId="{718FF3D2-6816-42B0-822B-02DA9A789822}"/>
          </ac:spMkLst>
        </pc:spChg>
        <pc:spChg chg="mod">
          <ac:chgData name="Siniša Vuksan" userId="3af124f9-b8e7-46e3-9422-21ae1d17ac0b" providerId="ADAL" clId="{D11D9B47-9EFF-46EF-BAC4-0174A5B9F19D}" dt="2021-10-19T09:15:09.917" v="1246" actId="20577"/>
          <ac:spMkLst>
            <pc:docMk/>
            <pc:sldMk cId="670001361" sldId="309"/>
            <ac:spMk id="7" creationId="{2C1B5FF1-443A-4D88-A9B4-EB0547783EE9}"/>
          </ac:spMkLst>
        </pc:spChg>
        <pc:spChg chg="mod">
          <ac:chgData name="Siniša Vuksan" userId="3af124f9-b8e7-46e3-9422-21ae1d17ac0b" providerId="ADAL" clId="{D11D9B47-9EFF-46EF-BAC4-0174A5B9F19D}" dt="2021-10-19T09:15:45.997" v="1260" actId="20577"/>
          <ac:spMkLst>
            <pc:docMk/>
            <pc:sldMk cId="670001361" sldId="309"/>
            <ac:spMk id="8" creationId="{A5EB9A7D-4B0D-4129-91A8-6D5A1564B99A}"/>
          </ac:spMkLst>
        </pc:spChg>
        <pc:spChg chg="mod">
          <ac:chgData name="Siniša Vuksan" userId="3af124f9-b8e7-46e3-9422-21ae1d17ac0b" providerId="ADAL" clId="{D11D9B47-9EFF-46EF-BAC4-0174A5B9F19D}" dt="2021-10-19T09:15:56.987" v="1274" actId="20577"/>
          <ac:spMkLst>
            <pc:docMk/>
            <pc:sldMk cId="670001361" sldId="309"/>
            <ac:spMk id="9" creationId="{3E36CBFC-0496-4FC5-9C95-890882DCDD80}"/>
          </ac:spMkLst>
        </pc:spChg>
        <pc:spChg chg="del">
          <ac:chgData name="Siniša Vuksan" userId="3af124f9-b8e7-46e3-9422-21ae1d17ac0b" providerId="ADAL" clId="{D11D9B47-9EFF-46EF-BAC4-0174A5B9F19D}" dt="2021-10-19T09:14:46.672" v="1190" actId="478"/>
          <ac:spMkLst>
            <pc:docMk/>
            <pc:sldMk cId="670001361" sldId="309"/>
            <ac:spMk id="10" creationId="{DF17AA8D-FF70-4102-BBFD-657F010404ED}"/>
          </ac:spMkLst>
        </pc:spChg>
        <pc:spChg chg="del">
          <ac:chgData name="Siniša Vuksan" userId="3af124f9-b8e7-46e3-9422-21ae1d17ac0b" providerId="ADAL" clId="{D11D9B47-9EFF-46EF-BAC4-0174A5B9F19D}" dt="2021-10-19T09:13:13.043" v="1175" actId="478"/>
          <ac:spMkLst>
            <pc:docMk/>
            <pc:sldMk cId="670001361" sldId="309"/>
            <ac:spMk id="17" creationId="{4A6BCB86-E9F5-40E0-94E4-B4506EEB71A4}"/>
          </ac:spMkLst>
        </pc:spChg>
        <pc:picChg chg="mod">
          <ac:chgData name="Siniša Vuksan" userId="3af124f9-b8e7-46e3-9422-21ae1d17ac0b" providerId="ADAL" clId="{D11D9B47-9EFF-46EF-BAC4-0174A5B9F19D}" dt="2021-10-19T09:14:31.964" v="1182" actId="1076"/>
          <ac:picMkLst>
            <pc:docMk/>
            <pc:sldMk cId="670001361" sldId="309"/>
            <ac:picMk id="6" creationId="{D255B4FC-89B0-4357-9C41-9F0792D7E4FD}"/>
          </ac:picMkLst>
        </pc:picChg>
      </pc:sldChg>
    </pc:docChg>
  </pc:docChgLst>
  <pc:docChgLst>
    <pc:chgData name="Siniša Vuksan" userId="3af124f9-b8e7-46e3-9422-21ae1d17ac0b" providerId="ADAL" clId="{797C8F51-F4A1-4BCD-BF3A-446334423DAE}"/>
    <pc:docChg chg="custSel addSld delSld modSld">
      <pc:chgData name="Siniša Vuksan" userId="3af124f9-b8e7-46e3-9422-21ae1d17ac0b" providerId="ADAL" clId="{797C8F51-F4A1-4BCD-BF3A-446334423DAE}" dt="2021-09-21T12:13:40.600" v="326" actId="20577"/>
      <pc:docMkLst>
        <pc:docMk/>
      </pc:docMkLst>
      <pc:sldChg chg="modSp">
        <pc:chgData name="Siniša Vuksan" userId="3af124f9-b8e7-46e3-9422-21ae1d17ac0b" providerId="ADAL" clId="{797C8F51-F4A1-4BCD-BF3A-446334423DAE}" dt="2021-09-21T10:35:34.997" v="12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797C8F51-F4A1-4BCD-BF3A-446334423DAE}" dt="2021-09-21T10:35:34.997" v="12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1067701834" sldId="261"/>
        </pc:sldMkLst>
      </pc:sldChg>
      <pc:sldChg chg="addSp modSp add modAnim">
        <pc:chgData name="Siniša Vuksan" userId="3af124f9-b8e7-46e3-9422-21ae1d17ac0b" providerId="ADAL" clId="{797C8F51-F4A1-4BCD-BF3A-446334423DAE}" dt="2021-09-21T12:09:51.120" v="292" actId="1036"/>
        <pc:sldMkLst>
          <pc:docMk/>
          <pc:sldMk cId="2122178903" sldId="288"/>
        </pc:sldMkLst>
        <pc:spChg chg="mod">
          <ac:chgData name="Siniša Vuksan" userId="3af124f9-b8e7-46e3-9422-21ae1d17ac0b" providerId="ADAL" clId="{797C8F51-F4A1-4BCD-BF3A-446334423DAE}" dt="2021-09-21T12:09:51.120" v="292" actId="1036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797C8F51-F4A1-4BCD-BF3A-446334423DAE}" dt="2021-09-21T12:08:54.550" v="259" actId="1035"/>
          <ac:spMkLst>
            <pc:docMk/>
            <pc:sldMk cId="2122178903" sldId="288"/>
            <ac:spMk id="6" creationId="{FFE14C9D-F79A-42C0-87D5-7951E53F2573}"/>
          </ac:spMkLst>
        </pc:spChg>
        <pc:spChg chg="add mod">
          <ac:chgData name="Siniša Vuksan" userId="3af124f9-b8e7-46e3-9422-21ae1d17ac0b" providerId="ADAL" clId="{797C8F51-F4A1-4BCD-BF3A-446334423DAE}" dt="2021-09-21T12:09:32.058" v="277" actId="1036"/>
          <ac:spMkLst>
            <pc:docMk/>
            <pc:sldMk cId="2122178903" sldId="288"/>
            <ac:spMk id="8" creationId="{E74DEB7E-E58B-4602-A653-5856BDC59EB5}"/>
          </ac:spMkLst>
        </pc:spChg>
        <pc:spChg chg="mod">
          <ac:chgData name="Siniša Vuksan" userId="3af124f9-b8e7-46e3-9422-21ae1d17ac0b" providerId="ADAL" clId="{797C8F51-F4A1-4BCD-BF3A-446334423DAE}" dt="2021-09-21T12:09:48.040" v="282" actId="1036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Vuksan" userId="3af124f9-b8e7-46e3-9422-21ae1d17ac0b" providerId="ADAL" clId="{797C8F51-F4A1-4BCD-BF3A-446334423DAE}" dt="2021-09-21T10:38:26.373" v="26" actId="14100"/>
          <ac:picMkLst>
            <pc:docMk/>
            <pc:sldMk cId="2122178903" sldId="288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797C8F51-F4A1-4BCD-BF3A-446334423DAE}" dt="2021-09-21T12:09:18.018" v="271" actId="1038"/>
          <ac:picMkLst>
            <pc:docMk/>
            <pc:sldMk cId="2122178903" sldId="288"/>
            <ac:picMk id="7" creationId="{B84FDB09-BE7B-4B3E-81D2-D1640BD87FC5}"/>
          </ac:picMkLst>
        </pc:picChg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1236318662" sldId="292"/>
        </pc:sldMkLst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3772707989" sldId="293"/>
        </pc:sldMkLst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3442932805" sldId="294"/>
        </pc:sldMkLst>
      </pc:sldChg>
      <pc:sldChg chg="modSp add">
        <pc:chgData name="Siniša Vuksan" userId="3af124f9-b8e7-46e3-9422-21ae1d17ac0b" providerId="ADAL" clId="{797C8F51-F4A1-4BCD-BF3A-446334423DAE}" dt="2021-09-21T12:13:40.600" v="326" actId="20577"/>
        <pc:sldMkLst>
          <pc:docMk/>
          <pc:sldMk cId="986372035" sldId="305"/>
        </pc:sldMkLst>
        <pc:spChg chg="mod">
          <ac:chgData name="Siniša Vuksan" userId="3af124f9-b8e7-46e3-9422-21ae1d17ac0b" providerId="ADAL" clId="{797C8F51-F4A1-4BCD-BF3A-446334423DAE}" dt="2021-09-21T12:12:20.080" v="316" actId="1036"/>
          <ac:spMkLst>
            <pc:docMk/>
            <pc:sldMk cId="986372035" sldId="305"/>
            <ac:spMk id="3" creationId="{B7889F66-CCBB-4BC4-8656-0552E49AE557}"/>
          </ac:spMkLst>
        </pc:spChg>
        <pc:spChg chg="mod">
          <ac:chgData name="Siniša Vuksan" userId="3af124f9-b8e7-46e3-9422-21ae1d17ac0b" providerId="ADAL" clId="{797C8F51-F4A1-4BCD-BF3A-446334423DAE}" dt="2021-09-21T12:13:40.600" v="326" actId="20577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797C8F51-F4A1-4BCD-BF3A-446334423DAE}" dt="2021-09-21T12:12:07.337" v="307" actId="1035"/>
          <ac:picMkLst>
            <pc:docMk/>
            <pc:sldMk cId="986372035" sldId="305"/>
            <ac:picMk id="2" creationId="{8F0B890C-6670-40D9-BC5A-12739E4FF41E}"/>
          </ac:picMkLst>
        </pc:picChg>
        <pc:picChg chg="mod">
          <ac:chgData name="Siniša Vuksan" userId="3af124f9-b8e7-46e3-9422-21ae1d17ac0b" providerId="ADAL" clId="{797C8F51-F4A1-4BCD-BF3A-446334423DAE}" dt="2021-09-21T12:12:56.713" v="320" actId="1076"/>
          <ac:picMkLst>
            <pc:docMk/>
            <pc:sldMk cId="986372035" sldId="305"/>
            <ac:picMk id="6" creationId="{BE9B2350-381E-4834-8696-09EA5258CEB0}"/>
          </ac:picMkLst>
        </pc:picChg>
      </pc:sldChg>
    </pc:docChg>
  </pc:docChgLst>
  <pc:docChgLst>
    <pc:chgData name="Siniša Vuksan" userId="3af124f9-b8e7-46e3-9422-21ae1d17ac0b" providerId="ADAL" clId="{5107CAB1-1B5B-41D3-99FD-D4C2C6A5AE14}"/>
    <pc:docChg chg="undo custSel addSld delSld modSld sldOrd">
      <pc:chgData name="Siniša Vuksan" userId="3af124f9-b8e7-46e3-9422-21ae1d17ac0b" providerId="ADAL" clId="{5107CAB1-1B5B-41D3-99FD-D4C2C6A5AE14}" dt="2021-09-17T13:45:32.647" v="2624"/>
      <pc:docMkLst>
        <pc:docMk/>
      </pc:docMkLst>
    </pc:docChg>
  </pc:docChgLst>
  <pc:docChgLst>
    <pc:chgData name="Siniša Vuksan" userId="3af124f9-b8e7-46e3-9422-21ae1d17ac0b" providerId="ADAL" clId="{D6F7B15F-22FF-425B-B979-1D15F7CB28F4}"/>
    <pc:docChg chg="undo custSel addSld delSld modSld sldOrd">
      <pc:chgData name="Siniša Vuksan" userId="3af124f9-b8e7-46e3-9422-21ae1d17ac0b" providerId="ADAL" clId="{D6F7B15F-22FF-425B-B979-1D15F7CB28F4}" dt="2021-08-29T11:40:46.508" v="3766" actId="2696"/>
      <pc:docMkLst>
        <pc:docMk/>
      </pc:docMkLst>
      <pc:sldChg chg="modSp setBg">
        <pc:chgData name="Siniša Vuksan" userId="3af124f9-b8e7-46e3-9422-21ae1d17ac0b" providerId="ADAL" clId="{D6F7B15F-22FF-425B-B979-1D15F7CB28F4}" dt="2021-08-28T09:42:26.919" v="308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D6F7B15F-22FF-425B-B979-1D15F7CB28F4}" dt="2021-08-28T09:42:20.573" v="298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D6F7B15F-22FF-425B-B979-1D15F7CB28F4}" dt="2021-08-28T09:42:26.919" v="308" actId="20577"/>
          <ac:spMkLst>
            <pc:docMk/>
            <pc:sldMk cId="1473559465" sldId="256"/>
            <ac:spMk id="3" creationId="{1DEA2198-4687-4966-8D99-48F3FDF0BDE4}"/>
          </ac:spMkLst>
        </pc:spChg>
        <pc:picChg chg="mod">
          <ac:chgData name="Siniša Vuksan" userId="3af124f9-b8e7-46e3-9422-21ae1d17ac0b" providerId="ADAL" clId="{D6F7B15F-22FF-425B-B979-1D15F7CB28F4}" dt="2021-08-28T09:41:39.201" v="284" actId="14826"/>
          <ac:picMkLst>
            <pc:docMk/>
            <pc:sldMk cId="1473559465" sldId="256"/>
            <ac:picMk id="4" creationId="{BBF4E359-F972-4AC7-A8E6-4578E918FA28}"/>
          </ac:picMkLst>
        </pc:picChg>
      </pc:sldChg>
    </pc:docChg>
  </pc:docChgLst>
  <pc:docChgLst>
    <pc:chgData name="Siniša Vuksan" userId="3af124f9-b8e7-46e3-9422-21ae1d17ac0b" providerId="ADAL" clId="{55CA9918-49A5-44D9-99D1-5C8235A8EB5D}"/>
    <pc:docChg chg="undo custSel addSld delSld modSld sldOrd">
      <pc:chgData name="Siniša Vuksan" userId="3af124f9-b8e7-46e3-9422-21ae1d17ac0b" providerId="ADAL" clId="{55CA9918-49A5-44D9-99D1-5C8235A8EB5D}" dt="2021-09-21T07:53:15.598" v="1141"/>
      <pc:docMkLst>
        <pc:docMk/>
      </pc:docMkLst>
      <pc:sldChg chg="modSp">
        <pc:chgData name="Siniša Vuksan" userId="3af124f9-b8e7-46e3-9422-21ae1d17ac0b" providerId="ADAL" clId="{55CA9918-49A5-44D9-99D1-5C8235A8EB5D}" dt="2021-09-21T06:42:38.488" v="11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55CA9918-49A5-44D9-99D1-5C8235A8EB5D}" dt="2021-09-21T06:42:38.488" v="11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28.1.2022.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28.1.2022.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ookwidgets.com/play/8CANB8W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5; 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/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Tick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tock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Self-check</a:t>
            </a:r>
            <a:r>
              <a:rPr lang="hr-HR" sz="4400">
                <a:ea typeface="Cambria" panose="02040503050406030204" pitchFamily="18" charset="0"/>
                <a:cs typeface="+mj-cs"/>
              </a:rPr>
              <a:t> 5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37" y="1265322"/>
            <a:ext cx="3112021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2789" y="26330"/>
            <a:ext cx="4819549" cy="682371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8545" y="611918"/>
            <a:ext cx="9664102" cy="565591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Rezervirano mjesto sadržaja 2">
            <a:extLst>
              <a:ext uri="{FF2B5EF4-FFF2-40B4-BE49-F238E27FC236}">
                <a16:creationId xmlns="" xmlns:a16="http://schemas.microsoft.com/office/drawing/2014/main" id="{EFC4B260-9BFB-48F7-9F82-0CA13C1CEDC0}"/>
              </a:ext>
            </a:extLst>
          </p:cNvPr>
          <p:cNvSpPr txBox="1">
            <a:spLocks/>
          </p:cNvSpPr>
          <p:nvPr/>
        </p:nvSpPr>
        <p:spPr>
          <a:xfrm>
            <a:off x="2677886" y="1496423"/>
            <a:ext cx="2313992" cy="1974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musical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professional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dangerous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painful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windy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660654D4-A3C9-4089-970C-3707E6783C1A}"/>
              </a:ext>
            </a:extLst>
          </p:cNvPr>
          <p:cNvSpPr txBox="1">
            <a:spLocks/>
          </p:cNvSpPr>
          <p:nvPr/>
        </p:nvSpPr>
        <p:spPr>
          <a:xfrm>
            <a:off x="2686973" y="4185949"/>
            <a:ext cx="2313992" cy="1974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cheerful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amazing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annoying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damaged</a:t>
            </a:r>
            <a:r>
              <a:rPr lang="hr-HR" sz="1800" i="1" dirty="0">
                <a:solidFill>
                  <a:srgbClr val="FF0000"/>
                </a:solidFill>
              </a:rPr>
              <a:t>/</a:t>
            </a:r>
            <a:r>
              <a:rPr lang="hr-HR" sz="1800" i="1" dirty="0" err="1">
                <a:solidFill>
                  <a:srgbClr val="FF0000"/>
                </a:solidFill>
              </a:rPr>
              <a:t>damaging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harmful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="" xmlns:a16="http://schemas.microsoft.com/office/drawing/2014/main" id="{E0D431BE-2189-4FB7-963F-CE1E71BEBAFE}"/>
              </a:ext>
            </a:extLst>
          </p:cNvPr>
          <p:cNvSpPr txBox="1">
            <a:spLocks/>
          </p:cNvSpPr>
          <p:nvPr/>
        </p:nvSpPr>
        <p:spPr>
          <a:xfrm>
            <a:off x="7592000" y="1496423"/>
            <a:ext cx="2313992" cy="1974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decision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choice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life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pleasure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actor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="" xmlns:a16="http://schemas.microsoft.com/office/drawing/2014/main" id="{37B8C9C5-5E27-497B-BAAC-97D82310E7EA}"/>
              </a:ext>
            </a:extLst>
          </p:cNvPr>
          <p:cNvSpPr txBox="1">
            <a:spLocks/>
          </p:cNvSpPr>
          <p:nvPr/>
        </p:nvSpPr>
        <p:spPr>
          <a:xfrm>
            <a:off x="7592000" y="4180940"/>
            <a:ext cx="2313992" cy="1974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cheerfully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differently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well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fast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badly</a:t>
            </a:r>
            <a:endParaRPr lang="hr-HR" sz="18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hr-HR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69647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9" grpId="0" build="p"/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71" y="8878"/>
            <a:ext cx="4807097" cy="6849121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05B6CA75-C594-427F-BABE-90CF677CB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418085" y="2195403"/>
            <a:ext cx="8522934" cy="396429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772707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7889F66-CCBB-4BC4-8656-0552E49A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504" y="751926"/>
            <a:ext cx="6019800" cy="5213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000" b="1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078" y="-9000"/>
            <a:ext cx="4819645" cy="6866999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4839504" y="1050471"/>
            <a:ext cx="7071664" cy="3095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B84FDB09-BE7B-4B3E-81D2-D1640BD87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55613" y="2313540"/>
            <a:ext cx="11686067" cy="425758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679243D0-F3E7-4D80-911F-1C3625648221}"/>
              </a:ext>
            </a:extLst>
          </p:cNvPr>
          <p:cNvSpPr txBox="1">
            <a:spLocks/>
          </p:cNvSpPr>
          <p:nvPr/>
        </p:nvSpPr>
        <p:spPr>
          <a:xfrm>
            <a:off x="6344828" y="2987376"/>
            <a:ext cx="5703633" cy="35030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čitati o upravljanju vremenom i razgovarati o toj temi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izraziti planove, dogovore i spontane odluke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slušati i pričati o različitim zanimanjima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čitati i pričati o glasanju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tvoriti riječi uz pomoć sufiksa i prefiksa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izraziti svoje vlastito mišljenje i izreći argumente koji ga podržavaju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napisati vlastiti životopis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pročitati i razumjeti tekst o vremenu</a:t>
            </a:r>
          </a:p>
        </p:txBody>
      </p:sp>
    </p:spTree>
    <p:extLst>
      <p:ext uri="{BB962C8B-B14F-4D97-AF65-F5344CB8AC3E}">
        <p14:creationId xmlns="" xmlns:p14="http://schemas.microsoft.com/office/powerpoint/2010/main" val="21221789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71" y="8877"/>
            <a:ext cx="4807498" cy="684969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908102" y="957756"/>
            <a:ext cx="6975611" cy="87104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BE9B2350-381E-4834-8696-09EA5258CE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245599" y="2785356"/>
            <a:ext cx="3761689" cy="197942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86372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34" y="21654"/>
            <a:ext cx="4791839" cy="6827381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4809360" y="3583838"/>
            <a:ext cx="7276144" cy="3274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I was at the door when I </a:t>
            </a:r>
            <a:r>
              <a:rPr lang="en-US" sz="2000" b="1" dirty="0" err="1"/>
              <a:t>realised</a:t>
            </a:r>
            <a:r>
              <a:rPr lang="en-US" sz="2000" b="1" dirty="0"/>
              <a:t> that it was raining. I said to</a:t>
            </a:r>
            <a:r>
              <a:rPr lang="hr-HR" sz="2000" b="1" dirty="0"/>
              <a:t> </a:t>
            </a:r>
            <a:r>
              <a:rPr lang="en-US" sz="2000" b="1" dirty="0"/>
              <a:t>my mum: ‘I</a:t>
            </a:r>
            <a:r>
              <a:rPr lang="en-US" sz="2100" b="1" dirty="0">
                <a:solidFill>
                  <a:srgbClr val="FF0000"/>
                </a:solidFill>
              </a:rPr>
              <a:t>’</a:t>
            </a:r>
            <a:r>
              <a:rPr lang="hr-HR" sz="2100" b="1" dirty="0" err="1">
                <a:solidFill>
                  <a:srgbClr val="FF0000"/>
                </a:solidFill>
              </a:rPr>
              <a:t>ll</a:t>
            </a:r>
            <a:r>
              <a:rPr lang="hr-HR" sz="2100" b="1" dirty="0">
                <a:solidFill>
                  <a:srgbClr val="FF0000"/>
                </a:solidFill>
              </a:rPr>
              <a:t> take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the umbrella!’ She was not happy that I</a:t>
            </a:r>
            <a:r>
              <a:rPr lang="hr-HR" sz="2000" b="1" dirty="0"/>
              <a:t> </a:t>
            </a:r>
            <a:r>
              <a:rPr lang="en-US" sz="2000" b="1" dirty="0"/>
              <a:t>was going.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At my friend’s house, I lost </a:t>
            </a:r>
            <a:r>
              <a:rPr lang="en-US" sz="2000" b="1" dirty="0" err="1">
                <a:solidFill>
                  <a:srgbClr val="FF0000"/>
                </a:solidFill>
              </a:rPr>
              <a:t>tra</a:t>
            </a:r>
            <a:r>
              <a:rPr lang="hr-HR" sz="2000" b="1" dirty="0" err="1">
                <a:solidFill>
                  <a:srgbClr val="FF0000"/>
                </a:solidFill>
              </a:rPr>
              <a:t>ck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of time.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We talked</a:t>
            </a:r>
            <a:r>
              <a:rPr lang="hr-HR" sz="2000" b="1" dirty="0"/>
              <a:t> </a:t>
            </a:r>
            <a:r>
              <a:rPr lang="en-US" sz="2000" b="1" dirty="0"/>
              <a:t>around-the-</a:t>
            </a:r>
            <a:r>
              <a:rPr lang="hr-HR" sz="2000" b="1" dirty="0" err="1">
                <a:solidFill>
                  <a:srgbClr val="FF0000"/>
                </a:solidFill>
              </a:rPr>
              <a:t>clock</a:t>
            </a:r>
            <a:r>
              <a:rPr lang="en-US" sz="2000" b="1" dirty="0"/>
              <a:t>, which is not </a:t>
            </a:r>
            <a:r>
              <a:rPr lang="hr-HR" sz="2000" b="1" dirty="0" err="1">
                <a:solidFill>
                  <a:srgbClr val="FF0000"/>
                </a:solidFill>
              </a:rPr>
              <a:t>il</a:t>
            </a:r>
            <a:r>
              <a:rPr lang="en-US" sz="2000" b="1" dirty="0">
                <a:solidFill>
                  <a:srgbClr val="FF0000"/>
                </a:solidFill>
              </a:rPr>
              <a:t>legal</a:t>
            </a:r>
            <a:r>
              <a:rPr lang="en-US" sz="2000" b="1" dirty="0"/>
              <a:t>, but time just flew by. All</a:t>
            </a:r>
            <a:r>
              <a:rPr lang="hr-HR" sz="2000" b="1" dirty="0"/>
              <a:t> </a:t>
            </a:r>
            <a:r>
              <a:rPr lang="en-US" sz="2000" b="1" dirty="0"/>
              <a:t>of a sudden, her father appeared at the door.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He said: ‘Sorry to</a:t>
            </a:r>
            <a:r>
              <a:rPr lang="hr-HR" sz="2000" b="1" dirty="0"/>
              <a:t> </a:t>
            </a:r>
            <a:r>
              <a:rPr lang="en-US" sz="2000" b="1" dirty="0"/>
              <a:t>butt </a:t>
            </a:r>
            <a:r>
              <a:rPr lang="hr-HR" sz="2000" b="1" dirty="0" err="1">
                <a:solidFill>
                  <a:srgbClr val="FF0000"/>
                </a:solidFill>
              </a:rPr>
              <a:t>in</a:t>
            </a:r>
            <a:r>
              <a:rPr lang="en-US" sz="2000" b="1" dirty="0"/>
              <a:t>, but you mum called. Many times.’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You don’t need to be</a:t>
            </a:r>
            <a:r>
              <a:rPr lang="hr-HR" sz="2000" b="1" dirty="0"/>
              <a:t> </a:t>
            </a:r>
            <a:r>
              <a:rPr lang="en-US" sz="2000" b="1" dirty="0"/>
              <a:t>too </a:t>
            </a:r>
            <a:r>
              <a:rPr lang="en-US" sz="2000" b="1" dirty="0">
                <a:solidFill>
                  <a:srgbClr val="FF0000"/>
                </a:solidFill>
              </a:rPr>
              <a:t>brain</a:t>
            </a:r>
            <a:r>
              <a:rPr lang="hr-HR" sz="2000" b="1" dirty="0">
                <a:solidFill>
                  <a:srgbClr val="FF0000"/>
                </a:solidFill>
              </a:rPr>
              <a:t>y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to conclude that I had forgotten my phone at home and</a:t>
            </a:r>
            <a:r>
              <a:rPr lang="hr-HR" sz="2000" b="1" dirty="0"/>
              <a:t> </a:t>
            </a:r>
            <a:r>
              <a:rPr lang="en-US" sz="2000" b="1" dirty="0"/>
              <a:t>she couldn’t reach me.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I know that she is just a parent and that</a:t>
            </a:r>
            <a:r>
              <a:rPr lang="hr-HR" sz="2000" b="1" dirty="0"/>
              <a:t> </a:t>
            </a:r>
            <a:r>
              <a:rPr lang="en-US" sz="2000" b="1" dirty="0"/>
              <a:t>she looks </a:t>
            </a:r>
            <a:r>
              <a:rPr lang="hr-HR" sz="2000" b="1" dirty="0" err="1">
                <a:solidFill>
                  <a:srgbClr val="FF0000"/>
                </a:solidFill>
              </a:rPr>
              <a:t>over</a:t>
            </a:r>
            <a:r>
              <a:rPr lang="en-US" sz="2000" b="1" dirty="0"/>
              <a:t> me, but I was really embarrassed that she called</a:t>
            </a:r>
            <a:r>
              <a:rPr lang="hr-HR" sz="2000" b="1" dirty="0"/>
              <a:t> </a:t>
            </a:r>
            <a:r>
              <a:rPr lang="en-US" sz="2000" b="1" dirty="0"/>
              <a:t>my friend’s parents.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When I came home, I said something that was</a:t>
            </a:r>
            <a:r>
              <a:rPr lang="hr-HR" sz="2000" b="1" dirty="0"/>
              <a:t> </a:t>
            </a:r>
            <a:r>
              <a:rPr lang="hr-HR" sz="2000" b="1" dirty="0">
                <a:solidFill>
                  <a:srgbClr val="FF0000"/>
                </a:solidFill>
              </a:rPr>
              <a:t>a </a:t>
            </a:r>
            <a:r>
              <a:rPr lang="hr-HR" sz="2000" b="1" dirty="0" err="1">
                <a:solidFill>
                  <a:srgbClr val="FF0000"/>
                </a:solidFill>
              </a:rPr>
              <a:t>lie</a:t>
            </a:r>
            <a:r>
              <a:rPr lang="en-US" sz="2000" b="1" dirty="0"/>
              <a:t>. I said: ‘Thank you for calling!’. I didn’t mean that at all.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625788" y="206691"/>
            <a:ext cx="5606635" cy="314698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36318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1B6BFB55-AB3A-4C18-8FAE-E3664C90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587" y="0"/>
            <a:ext cx="6341125" cy="39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err="1" smtClean="0"/>
              <a:t>Workbook</a:t>
            </a:r>
            <a:r>
              <a:rPr lang="hr-HR" sz="2000" b="1" dirty="0" smtClean="0"/>
              <a:t>,</a:t>
            </a:r>
            <a:r>
              <a:rPr lang="hr-HR" sz="2000" b="1" dirty="0" smtClean="0"/>
              <a:t> </a:t>
            </a:r>
            <a:r>
              <a:rPr lang="hr-HR" sz="2000" b="1" dirty="0" err="1"/>
              <a:t>page</a:t>
            </a:r>
            <a:r>
              <a:rPr lang="hr-HR" sz="2000" b="1" dirty="0"/>
              <a:t> 82.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522" y="11546"/>
            <a:ext cx="4827501" cy="685887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299882" y="1168000"/>
            <a:ext cx="10662239" cy="452199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9EC348AB-40B7-4C41-8A24-E2D9AFD4C325}"/>
              </a:ext>
            </a:extLst>
          </p:cNvPr>
          <p:cNvSpPr txBox="1">
            <a:spLocks/>
          </p:cNvSpPr>
          <p:nvPr/>
        </p:nvSpPr>
        <p:spPr>
          <a:xfrm>
            <a:off x="6305508" y="2354845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over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0740C053-29B0-48E0-B571-FC0DB248DCB5}"/>
              </a:ext>
            </a:extLst>
          </p:cNvPr>
          <p:cNvSpPr txBox="1">
            <a:spLocks/>
          </p:cNvSpPr>
          <p:nvPr/>
        </p:nvSpPr>
        <p:spPr>
          <a:xfrm>
            <a:off x="2719627" y="2768476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for</a:t>
            </a:r>
          </a:p>
        </p:txBody>
      </p:sp>
      <p:pic>
        <p:nvPicPr>
          <p:cNvPr id="1026" name="Picture 2" descr="Vidi izvornu sliku">
            <a:extLst>
              <a:ext uri="{FF2B5EF4-FFF2-40B4-BE49-F238E27FC236}">
                <a16:creationId xmlns="" xmlns:a16="http://schemas.microsoft.com/office/drawing/2014/main" id="{FE6A7790-B0A4-42D0-B861-D2D497134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523" y="2894105"/>
            <a:ext cx="655889" cy="2204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zervirano mjesto sadržaja 2">
            <a:extLst>
              <a:ext uri="{FF2B5EF4-FFF2-40B4-BE49-F238E27FC236}">
                <a16:creationId xmlns="" xmlns:a16="http://schemas.microsoft.com/office/drawing/2014/main" id="{5B59BDC2-4D6C-47F4-B093-0C75AE7989FF}"/>
              </a:ext>
            </a:extLst>
          </p:cNvPr>
          <p:cNvSpPr txBox="1">
            <a:spLocks/>
          </p:cNvSpPr>
          <p:nvPr/>
        </p:nvSpPr>
        <p:spPr>
          <a:xfrm>
            <a:off x="4269015" y="3181006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20" name="Rezervirano mjesto sadržaja 2">
            <a:extLst>
              <a:ext uri="{FF2B5EF4-FFF2-40B4-BE49-F238E27FC236}">
                <a16:creationId xmlns="" xmlns:a16="http://schemas.microsoft.com/office/drawing/2014/main" id="{ED7C1A25-EF94-4FA2-AEF5-612D09A34C44}"/>
              </a:ext>
            </a:extLst>
          </p:cNvPr>
          <p:cNvSpPr txBox="1">
            <a:spLocks/>
          </p:cNvSpPr>
          <p:nvPr/>
        </p:nvSpPr>
        <p:spPr>
          <a:xfrm>
            <a:off x="4489375" y="3602869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off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="" xmlns:a16="http://schemas.microsoft.com/office/drawing/2014/main" id="{65476AB7-61B4-465A-A27F-27BC3B77A3FE}"/>
              </a:ext>
            </a:extLst>
          </p:cNvPr>
          <p:cNvSpPr txBox="1">
            <a:spLocks/>
          </p:cNvSpPr>
          <p:nvPr/>
        </p:nvSpPr>
        <p:spPr>
          <a:xfrm>
            <a:off x="3343795" y="4032303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of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2" name="Rezervirano mjesto sadržaja 2">
            <a:extLst>
              <a:ext uri="{FF2B5EF4-FFF2-40B4-BE49-F238E27FC236}">
                <a16:creationId xmlns="" xmlns:a16="http://schemas.microsoft.com/office/drawing/2014/main" id="{F565A1BE-4410-4286-A4DD-5E19FB1E13B6}"/>
              </a:ext>
            </a:extLst>
          </p:cNvPr>
          <p:cNvSpPr txBox="1">
            <a:spLocks/>
          </p:cNvSpPr>
          <p:nvPr/>
        </p:nvSpPr>
        <p:spPr>
          <a:xfrm>
            <a:off x="3299393" y="4461737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off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3" name="Rezervirano mjesto sadržaja 2">
            <a:extLst>
              <a:ext uri="{FF2B5EF4-FFF2-40B4-BE49-F238E27FC236}">
                <a16:creationId xmlns="" xmlns:a16="http://schemas.microsoft.com/office/drawing/2014/main" id="{978B78D2-2639-4E31-8936-AF232A8A3B7C}"/>
              </a:ext>
            </a:extLst>
          </p:cNvPr>
          <p:cNvSpPr txBox="1">
            <a:spLocks/>
          </p:cNvSpPr>
          <p:nvPr/>
        </p:nvSpPr>
        <p:spPr>
          <a:xfrm>
            <a:off x="4003932" y="4859275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out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4" name="Rezervirano mjesto sadržaja 2">
            <a:extLst>
              <a:ext uri="{FF2B5EF4-FFF2-40B4-BE49-F238E27FC236}">
                <a16:creationId xmlns="" xmlns:a16="http://schemas.microsoft.com/office/drawing/2014/main" id="{1F9DC632-6A8A-4BEC-A31E-12C0FFA2CD8A}"/>
              </a:ext>
            </a:extLst>
          </p:cNvPr>
          <p:cNvSpPr txBox="1">
            <a:spLocks/>
          </p:cNvSpPr>
          <p:nvPr/>
        </p:nvSpPr>
        <p:spPr>
          <a:xfrm>
            <a:off x="2953860" y="5295176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up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5" name="Pravokutnik 24">
            <a:extLst>
              <a:ext uri="{FF2B5EF4-FFF2-40B4-BE49-F238E27FC236}">
                <a16:creationId xmlns="" xmlns:a16="http://schemas.microsoft.com/office/drawing/2014/main" id="{299E8200-DFCD-46F7-BE4B-711DB7648A66}"/>
              </a:ext>
            </a:extLst>
          </p:cNvPr>
          <p:cNvSpPr/>
          <p:nvPr/>
        </p:nvSpPr>
        <p:spPr>
          <a:xfrm>
            <a:off x="4832462" y="5936048"/>
            <a:ext cx="73595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Check what you have learnt</a:t>
            </a:r>
            <a:r>
              <a:rPr lang="hr-HR" sz="2000" b="1" dirty="0" smtClean="0"/>
              <a:t>:</a:t>
            </a:r>
            <a:endParaRPr lang="hr-HR" sz="2000" i="1" dirty="0">
              <a:solidFill>
                <a:srgbClr val="C00000"/>
              </a:solidFill>
            </a:endParaRPr>
          </a:p>
          <a:p>
            <a:r>
              <a:rPr lang="hr-HR" sz="2000" i="1" dirty="0">
                <a:solidFill>
                  <a:srgbClr val="C00000"/>
                </a:solidFill>
                <a:hlinkClick r:id="rId5"/>
              </a:rPr>
              <a:t>https://www.bookwidgets.com/play/8CANB8W</a:t>
            </a:r>
            <a:endParaRPr lang="hr-HR" sz="2000" i="1" dirty="0">
              <a:solidFill>
                <a:srgbClr val="C00000"/>
              </a:solidFill>
            </a:endParaRPr>
          </a:p>
          <a:p>
            <a:endParaRPr lang="hr-HR" sz="2000" i="1" dirty="0">
              <a:solidFill>
                <a:srgbClr val="C00000"/>
              </a:solidFill>
            </a:endParaRPr>
          </a:p>
          <a:p>
            <a:endParaRPr lang="hr-H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7701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5587" y="18376"/>
            <a:ext cx="4813951" cy="683962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19355" y="1769779"/>
            <a:ext cx="10953290" cy="333681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Rezervirano mjesto sadržaja 2">
            <a:extLst>
              <a:ext uri="{FF2B5EF4-FFF2-40B4-BE49-F238E27FC236}">
                <a16:creationId xmlns="" xmlns:a16="http://schemas.microsoft.com/office/drawing/2014/main" id="{1CAA2B20-6142-4890-A25F-34A4199C4CA8}"/>
              </a:ext>
            </a:extLst>
          </p:cNvPr>
          <p:cNvSpPr txBox="1">
            <a:spLocks/>
          </p:cNvSpPr>
          <p:nvPr/>
        </p:nvSpPr>
        <p:spPr>
          <a:xfrm>
            <a:off x="3230515" y="2448153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untrue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="" xmlns:a16="http://schemas.microsoft.com/office/drawing/2014/main" id="{CBF2DF9B-BB89-4091-9B30-E1E5DFDA4963}"/>
              </a:ext>
            </a:extLst>
          </p:cNvPr>
          <p:cNvSpPr txBox="1">
            <a:spLocks/>
          </p:cNvSpPr>
          <p:nvPr/>
        </p:nvSpPr>
        <p:spPr>
          <a:xfrm>
            <a:off x="2711111" y="2899834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illegal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9A451ECE-15D9-475A-AACF-D3330CC43DAE}"/>
              </a:ext>
            </a:extLst>
          </p:cNvPr>
          <p:cNvSpPr txBox="1">
            <a:spLocks/>
          </p:cNvSpPr>
          <p:nvPr/>
        </p:nvSpPr>
        <p:spPr>
          <a:xfrm>
            <a:off x="3183357" y="3350524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insane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="" xmlns:a16="http://schemas.microsoft.com/office/drawing/2014/main" id="{ACB10ED3-7782-4306-AEB5-74EE0B1B152E}"/>
              </a:ext>
            </a:extLst>
          </p:cNvPr>
          <p:cNvSpPr txBox="1">
            <a:spLocks/>
          </p:cNvSpPr>
          <p:nvPr/>
        </p:nvSpPr>
        <p:spPr>
          <a:xfrm>
            <a:off x="7482772" y="3807791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insecure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="" xmlns:a16="http://schemas.microsoft.com/office/drawing/2014/main" id="{0F64443A-463E-4D88-8E1E-ECD0270FD35C}"/>
              </a:ext>
            </a:extLst>
          </p:cNvPr>
          <p:cNvSpPr txBox="1">
            <a:spLocks/>
          </p:cNvSpPr>
          <p:nvPr/>
        </p:nvSpPr>
        <p:spPr>
          <a:xfrm>
            <a:off x="4365171" y="4256827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inactive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50ABA80E-00A9-49DB-ACB4-6BC98668B36D}"/>
              </a:ext>
            </a:extLst>
          </p:cNvPr>
          <p:cNvSpPr txBox="1">
            <a:spLocks/>
          </p:cNvSpPr>
          <p:nvPr/>
        </p:nvSpPr>
        <p:spPr>
          <a:xfrm>
            <a:off x="3736940" y="4708508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impatient</a:t>
            </a:r>
            <a:endParaRPr lang="hr-HR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932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5571" y="18435"/>
            <a:ext cx="4804704" cy="6826486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="" xmlns:a16="http://schemas.microsoft.com/office/drawing/2014/main" id="{718FF3D2-6816-42B0-822B-02DA9A789822}"/>
              </a:ext>
            </a:extLst>
          </p:cNvPr>
          <p:cNvSpPr txBox="1">
            <a:spLocks/>
          </p:cNvSpPr>
          <p:nvPr/>
        </p:nvSpPr>
        <p:spPr>
          <a:xfrm>
            <a:off x="4832462" y="1228168"/>
            <a:ext cx="6973466" cy="1146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jobs</a:t>
            </a:r>
            <a:r>
              <a:rPr lang="hr-HR" sz="2000" b="1" dirty="0"/>
              <a:t> are </a:t>
            </a:r>
            <a:r>
              <a:rPr lang="hr-HR" sz="2000" b="1" dirty="0" err="1"/>
              <a:t>these</a:t>
            </a:r>
            <a:r>
              <a:rPr lang="hr-HR" sz="2000" b="1" dirty="0"/>
              <a:t>? 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86072" y="1941108"/>
            <a:ext cx="11429187" cy="297578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2C1B5FF1-443A-4D88-A9B4-EB0547783EE9}"/>
              </a:ext>
            </a:extLst>
          </p:cNvPr>
          <p:cNvSpPr txBox="1">
            <a:spLocks/>
          </p:cNvSpPr>
          <p:nvPr/>
        </p:nvSpPr>
        <p:spPr>
          <a:xfrm>
            <a:off x="5722588" y="2619435"/>
            <a:ext cx="4347548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 </a:t>
            </a:r>
            <a:r>
              <a:rPr lang="hr-HR" sz="1800" i="1" dirty="0" err="1">
                <a:solidFill>
                  <a:srgbClr val="FF0000"/>
                </a:solidFill>
              </a:rPr>
              <a:t>psychiatrist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D0210425-5A19-4E4E-8ACB-62B0D05DB971}"/>
              </a:ext>
            </a:extLst>
          </p:cNvPr>
          <p:cNvSpPr txBox="1">
            <a:spLocks/>
          </p:cNvSpPr>
          <p:nvPr/>
        </p:nvSpPr>
        <p:spPr>
          <a:xfrm>
            <a:off x="4664752" y="3073636"/>
            <a:ext cx="4347548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 </a:t>
            </a:r>
            <a:r>
              <a:rPr lang="hr-HR" sz="1800" i="1" dirty="0" err="1">
                <a:solidFill>
                  <a:srgbClr val="FF0000"/>
                </a:solidFill>
              </a:rPr>
              <a:t>cook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="" xmlns:a16="http://schemas.microsoft.com/office/drawing/2014/main" id="{40941262-E8F4-4D1A-960A-9C22A930A5DD}"/>
              </a:ext>
            </a:extLst>
          </p:cNvPr>
          <p:cNvSpPr txBox="1">
            <a:spLocks/>
          </p:cNvSpPr>
          <p:nvPr/>
        </p:nvSpPr>
        <p:spPr>
          <a:xfrm>
            <a:off x="4664752" y="3536805"/>
            <a:ext cx="4347548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 </a:t>
            </a:r>
            <a:r>
              <a:rPr lang="hr-HR" sz="1800" i="1" dirty="0" err="1">
                <a:solidFill>
                  <a:srgbClr val="FF0000"/>
                </a:solidFill>
              </a:rPr>
              <a:t>mayor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="" xmlns:a16="http://schemas.microsoft.com/office/drawing/2014/main" id="{590055E1-6282-44B1-B9EB-7E0DE002BDAD}"/>
              </a:ext>
            </a:extLst>
          </p:cNvPr>
          <p:cNvSpPr txBox="1">
            <a:spLocks/>
          </p:cNvSpPr>
          <p:nvPr/>
        </p:nvSpPr>
        <p:spPr>
          <a:xfrm>
            <a:off x="6529412" y="3991152"/>
            <a:ext cx="4347548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 translator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3F0CF5B2-4A0E-4590-A3CC-817A02931265}"/>
              </a:ext>
            </a:extLst>
          </p:cNvPr>
          <p:cNvSpPr txBox="1">
            <a:spLocks/>
          </p:cNvSpPr>
          <p:nvPr/>
        </p:nvSpPr>
        <p:spPr>
          <a:xfrm>
            <a:off x="7273483" y="4436388"/>
            <a:ext cx="4347548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an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architect</a:t>
            </a:r>
            <a:endParaRPr lang="hr-HR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5567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5571" y="18435"/>
            <a:ext cx="4804704" cy="6826486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="" xmlns:a16="http://schemas.microsoft.com/office/drawing/2014/main" id="{718FF3D2-6816-42B0-822B-02DA9A789822}"/>
              </a:ext>
            </a:extLst>
          </p:cNvPr>
          <p:cNvSpPr txBox="1">
            <a:spLocks/>
          </p:cNvSpPr>
          <p:nvPr/>
        </p:nvSpPr>
        <p:spPr>
          <a:xfrm>
            <a:off x="4832462" y="1065296"/>
            <a:ext cx="6973466" cy="896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Use these expressions in a sentence</a:t>
            </a:r>
            <a:r>
              <a:rPr lang="hr-HR" sz="2000" b="1" dirty="0"/>
              <a:t>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39672" y="1783140"/>
            <a:ext cx="10712655" cy="329172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77912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1B6BFB55-AB3A-4C18-8FAE-E3664C90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831" y="0"/>
            <a:ext cx="6625881" cy="39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/>
              <a:t>On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next</a:t>
            </a:r>
            <a:r>
              <a:rPr lang="hr-HR" sz="2000" b="1" dirty="0"/>
              <a:t> </a:t>
            </a:r>
            <a:r>
              <a:rPr lang="hr-HR" sz="2000" b="1" dirty="0" err="1"/>
              <a:t>page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83.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716" y="19522"/>
            <a:ext cx="4833115" cy="684292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67554" y="172498"/>
            <a:ext cx="10048696" cy="651517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Rezervirano mjesto sadržaja 2">
            <a:extLst>
              <a:ext uri="{FF2B5EF4-FFF2-40B4-BE49-F238E27FC236}">
                <a16:creationId xmlns="" xmlns:a16="http://schemas.microsoft.com/office/drawing/2014/main" id="{BBB3C7AE-092C-42F3-A4AB-0952A2C69FE6}"/>
              </a:ext>
            </a:extLst>
          </p:cNvPr>
          <p:cNvSpPr txBox="1">
            <a:spLocks/>
          </p:cNvSpPr>
          <p:nvPr/>
        </p:nvSpPr>
        <p:spPr>
          <a:xfrm>
            <a:off x="502024" y="3411070"/>
            <a:ext cx="9610164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Dewey </a:t>
            </a: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visiting</a:t>
            </a:r>
            <a:r>
              <a:rPr lang="hr-HR" sz="1800" i="1" dirty="0">
                <a:solidFill>
                  <a:srgbClr val="FF0000"/>
                </a:solidFill>
              </a:rPr>
              <a:t> a dentist on </a:t>
            </a:r>
            <a:r>
              <a:rPr lang="hr-HR" sz="1800" i="1" dirty="0" err="1">
                <a:solidFill>
                  <a:srgbClr val="FF0000"/>
                </a:solidFill>
              </a:rPr>
              <a:t>Monday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6" name="Rezervirano mjesto sadržaja 2">
            <a:extLst>
              <a:ext uri="{FF2B5EF4-FFF2-40B4-BE49-F238E27FC236}">
                <a16:creationId xmlns="" xmlns:a16="http://schemas.microsoft.com/office/drawing/2014/main" id="{9D476083-6CFB-470A-BEF5-1915CBB390FC}"/>
              </a:ext>
            </a:extLst>
          </p:cNvPr>
          <p:cNvSpPr txBox="1">
            <a:spLocks/>
          </p:cNvSpPr>
          <p:nvPr/>
        </p:nvSpPr>
        <p:spPr>
          <a:xfrm>
            <a:off x="502024" y="3830651"/>
            <a:ext cx="9610164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Declan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volunteering</a:t>
            </a:r>
            <a:r>
              <a:rPr lang="hr-HR" sz="1800" i="1" dirty="0">
                <a:solidFill>
                  <a:srgbClr val="FF0000"/>
                </a:solidFill>
              </a:rPr>
              <a:t> at </a:t>
            </a: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animal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shelter</a:t>
            </a:r>
            <a:r>
              <a:rPr lang="hr-HR" sz="1800" i="1" dirty="0">
                <a:solidFill>
                  <a:srgbClr val="FF0000"/>
                </a:solidFill>
              </a:rPr>
              <a:t> on </a:t>
            </a:r>
            <a:r>
              <a:rPr lang="hr-HR" sz="1800" i="1" dirty="0" err="1">
                <a:solidFill>
                  <a:srgbClr val="FF0000"/>
                </a:solidFill>
              </a:rPr>
              <a:t>Monday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7" name="Rezervirano mjesto sadržaja 2">
            <a:extLst>
              <a:ext uri="{FF2B5EF4-FFF2-40B4-BE49-F238E27FC236}">
                <a16:creationId xmlns="" xmlns:a16="http://schemas.microsoft.com/office/drawing/2014/main" id="{FBE6B9B2-A580-469E-AAFC-448C46477C5C}"/>
              </a:ext>
            </a:extLst>
          </p:cNvPr>
          <p:cNvSpPr txBox="1">
            <a:spLocks/>
          </p:cNvSpPr>
          <p:nvPr/>
        </p:nvSpPr>
        <p:spPr>
          <a:xfrm>
            <a:off x="502024" y="4240473"/>
            <a:ext cx="9610164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Dewey </a:t>
            </a: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having</a:t>
            </a:r>
            <a:r>
              <a:rPr lang="hr-HR" sz="1800" i="1" dirty="0">
                <a:solidFill>
                  <a:srgbClr val="FF0000"/>
                </a:solidFill>
              </a:rPr>
              <a:t> a </a:t>
            </a:r>
            <a:r>
              <a:rPr lang="hr-HR" sz="1800" i="1" dirty="0" err="1">
                <a:solidFill>
                  <a:srgbClr val="FF0000"/>
                </a:solidFill>
              </a:rPr>
              <a:t>swim</a:t>
            </a:r>
            <a:r>
              <a:rPr lang="hr-HR" sz="1800" i="1" dirty="0">
                <a:solidFill>
                  <a:srgbClr val="FF0000"/>
                </a:solidFill>
              </a:rPr>
              <a:t> on </a:t>
            </a:r>
            <a:r>
              <a:rPr lang="hr-HR" sz="1800" i="1" dirty="0" err="1">
                <a:solidFill>
                  <a:srgbClr val="FF0000"/>
                </a:solidFill>
              </a:rPr>
              <a:t>Tuesday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8" name="Rezervirano mjesto sadržaja 2">
            <a:extLst>
              <a:ext uri="{FF2B5EF4-FFF2-40B4-BE49-F238E27FC236}">
                <a16:creationId xmlns="" xmlns:a16="http://schemas.microsoft.com/office/drawing/2014/main" id="{DCDB2C6A-770E-4A16-9491-3BF90961A2DB}"/>
              </a:ext>
            </a:extLst>
          </p:cNvPr>
          <p:cNvSpPr txBox="1">
            <a:spLocks/>
          </p:cNvSpPr>
          <p:nvPr/>
        </p:nvSpPr>
        <p:spPr>
          <a:xfrm>
            <a:off x="502024" y="4677828"/>
            <a:ext cx="9610164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Declan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meeting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professor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Dunbar</a:t>
            </a:r>
            <a:r>
              <a:rPr lang="hr-HR" sz="1800" i="1" dirty="0">
                <a:solidFill>
                  <a:srgbClr val="FF0000"/>
                </a:solidFill>
              </a:rPr>
              <a:t> on </a:t>
            </a:r>
            <a:r>
              <a:rPr lang="hr-HR" sz="1800" i="1" dirty="0" err="1">
                <a:solidFill>
                  <a:srgbClr val="FF0000"/>
                </a:solidFill>
              </a:rPr>
              <a:t>Tuesday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9" name="Rezervirano mjesto sadržaja 2">
            <a:extLst>
              <a:ext uri="{FF2B5EF4-FFF2-40B4-BE49-F238E27FC236}">
                <a16:creationId xmlns="" xmlns:a16="http://schemas.microsoft.com/office/drawing/2014/main" id="{163A1D45-A653-44CF-9C4B-863964423BDF}"/>
              </a:ext>
            </a:extLst>
          </p:cNvPr>
          <p:cNvSpPr txBox="1">
            <a:spLocks/>
          </p:cNvSpPr>
          <p:nvPr/>
        </p:nvSpPr>
        <p:spPr>
          <a:xfrm>
            <a:off x="502024" y="5097253"/>
            <a:ext cx="9610164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Dewey </a:t>
            </a:r>
            <a:r>
              <a:rPr lang="hr-HR" sz="1800" i="1" dirty="0" err="1">
                <a:solidFill>
                  <a:srgbClr val="FF0000"/>
                </a:solidFill>
              </a:rPr>
              <a:t>and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Declan</a:t>
            </a:r>
            <a:r>
              <a:rPr lang="hr-HR" sz="1800" i="1" dirty="0">
                <a:solidFill>
                  <a:srgbClr val="FF0000"/>
                </a:solidFill>
              </a:rPr>
              <a:t> are </a:t>
            </a:r>
            <a:r>
              <a:rPr lang="hr-HR" sz="1800" i="1" dirty="0" err="1">
                <a:solidFill>
                  <a:srgbClr val="FF0000"/>
                </a:solidFill>
              </a:rPr>
              <a:t>having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volleyball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practice</a:t>
            </a:r>
            <a:r>
              <a:rPr lang="hr-HR" sz="1800" i="1" dirty="0">
                <a:solidFill>
                  <a:srgbClr val="FF0000"/>
                </a:solidFill>
              </a:rPr>
              <a:t> on </a:t>
            </a:r>
            <a:r>
              <a:rPr lang="hr-HR" sz="1800" i="1" dirty="0" err="1">
                <a:solidFill>
                  <a:srgbClr val="FF0000"/>
                </a:solidFill>
              </a:rPr>
              <a:t>Wednesday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0" name="Rezervirano mjesto sadržaja 2">
            <a:extLst>
              <a:ext uri="{FF2B5EF4-FFF2-40B4-BE49-F238E27FC236}">
                <a16:creationId xmlns="" xmlns:a16="http://schemas.microsoft.com/office/drawing/2014/main" id="{CEA91058-24E1-4D8A-B491-D0D5EFEFAA1E}"/>
              </a:ext>
            </a:extLst>
          </p:cNvPr>
          <p:cNvSpPr txBox="1">
            <a:spLocks/>
          </p:cNvSpPr>
          <p:nvPr/>
        </p:nvSpPr>
        <p:spPr>
          <a:xfrm>
            <a:off x="502024" y="5510657"/>
            <a:ext cx="9610164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Dewey </a:t>
            </a: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buying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tickets</a:t>
            </a:r>
            <a:r>
              <a:rPr lang="hr-HR" sz="1800" i="1" dirty="0">
                <a:solidFill>
                  <a:srgbClr val="FF0000"/>
                </a:solidFill>
              </a:rPr>
              <a:t> for a </a:t>
            </a:r>
            <a:r>
              <a:rPr lang="hr-HR" sz="1800" i="1" dirty="0" err="1">
                <a:solidFill>
                  <a:srgbClr val="FF0000"/>
                </a:solidFill>
              </a:rPr>
              <a:t>football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match</a:t>
            </a:r>
            <a:r>
              <a:rPr lang="hr-HR" sz="1800" i="1" dirty="0">
                <a:solidFill>
                  <a:srgbClr val="FF0000"/>
                </a:solidFill>
              </a:rPr>
              <a:t> on </a:t>
            </a:r>
            <a:r>
              <a:rPr lang="hr-HR" sz="1800" i="1" dirty="0" err="1">
                <a:solidFill>
                  <a:srgbClr val="FF0000"/>
                </a:solidFill>
              </a:rPr>
              <a:t>Thursday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1" name="Rezervirano mjesto sadržaja 2">
            <a:extLst>
              <a:ext uri="{FF2B5EF4-FFF2-40B4-BE49-F238E27FC236}">
                <a16:creationId xmlns="" xmlns:a16="http://schemas.microsoft.com/office/drawing/2014/main" id="{6053CF38-FD78-4644-A64A-8DAA14E90DB8}"/>
              </a:ext>
            </a:extLst>
          </p:cNvPr>
          <p:cNvSpPr txBox="1">
            <a:spLocks/>
          </p:cNvSpPr>
          <p:nvPr/>
        </p:nvSpPr>
        <p:spPr>
          <a:xfrm>
            <a:off x="502024" y="5928775"/>
            <a:ext cx="9610164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Declan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taking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part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in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an</a:t>
            </a:r>
            <a:r>
              <a:rPr lang="hr-HR" sz="1800" i="1" dirty="0">
                <a:solidFill>
                  <a:srgbClr val="FF0000"/>
                </a:solidFill>
              </a:rPr>
              <a:t> environmentalist protest on </a:t>
            </a:r>
            <a:r>
              <a:rPr lang="hr-HR" sz="1800" i="1" dirty="0" err="1">
                <a:solidFill>
                  <a:srgbClr val="FF0000"/>
                </a:solidFill>
              </a:rPr>
              <a:t>Thursday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2" name="Rezervirano mjesto sadržaja 2">
            <a:extLst>
              <a:ext uri="{FF2B5EF4-FFF2-40B4-BE49-F238E27FC236}">
                <a16:creationId xmlns="" xmlns:a16="http://schemas.microsoft.com/office/drawing/2014/main" id="{77907566-F361-468D-BF25-D5719C5D64AA}"/>
              </a:ext>
            </a:extLst>
          </p:cNvPr>
          <p:cNvSpPr txBox="1">
            <a:spLocks/>
          </p:cNvSpPr>
          <p:nvPr/>
        </p:nvSpPr>
        <p:spPr>
          <a:xfrm>
            <a:off x="502024" y="6357164"/>
            <a:ext cx="9610164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Dewey </a:t>
            </a:r>
            <a:r>
              <a:rPr lang="hr-HR" sz="1800" i="1" dirty="0" err="1">
                <a:solidFill>
                  <a:srgbClr val="FF0000"/>
                </a:solidFill>
              </a:rPr>
              <a:t>and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Declan</a:t>
            </a:r>
            <a:r>
              <a:rPr lang="hr-HR" sz="1800" i="1" dirty="0">
                <a:solidFill>
                  <a:srgbClr val="FF0000"/>
                </a:solidFill>
              </a:rPr>
              <a:t> are </a:t>
            </a:r>
            <a:r>
              <a:rPr lang="hr-HR" sz="1800" i="1" dirty="0" err="1">
                <a:solidFill>
                  <a:srgbClr val="FF0000"/>
                </a:solidFill>
              </a:rPr>
              <a:t>visiting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their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grandparents</a:t>
            </a:r>
            <a:r>
              <a:rPr lang="hr-HR" sz="1800" i="1" dirty="0">
                <a:solidFill>
                  <a:srgbClr val="FF0000"/>
                </a:solidFill>
              </a:rPr>
              <a:t> on </a:t>
            </a:r>
            <a:r>
              <a:rPr lang="hr-HR" sz="1800" i="1" dirty="0" err="1">
                <a:solidFill>
                  <a:srgbClr val="FF0000"/>
                </a:solidFill>
              </a:rPr>
              <a:t>Friday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2885527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4212</TotalTime>
  <Words>385</Words>
  <Application>Microsoft Office PowerPoint</Application>
  <PresentationFormat>Custom</PresentationFormat>
  <Paragraphs>70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sustava Office</vt:lpstr>
      <vt:lpstr>UNIT 5;  Tick tock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Self-check 5</dc:title>
  <dc:subject>Engleski jezik</dc:subject>
  <dc:creator>Siniša Vuksan</dc:creator>
  <cp:lastModifiedBy>sk-sivos</cp:lastModifiedBy>
  <cp:revision>354</cp:revision>
  <dcterms:created xsi:type="dcterms:W3CDTF">2020-09-12T11:20:19Z</dcterms:created>
  <dcterms:modified xsi:type="dcterms:W3CDTF">2022-01-28T09:38:20Z</dcterms:modified>
  <cp:category>8. razred;Footsteps 4;Školska knjiga</cp:category>
</cp:coreProperties>
</file>